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20"/>
  </p:notesMasterIdLst>
  <p:sldIdLst>
    <p:sldId id="256" r:id="rId2"/>
    <p:sldId id="259" r:id="rId3"/>
    <p:sldId id="264" r:id="rId4"/>
    <p:sldId id="263" r:id="rId5"/>
    <p:sldId id="261" r:id="rId6"/>
    <p:sldId id="267" r:id="rId7"/>
    <p:sldId id="269" r:id="rId8"/>
    <p:sldId id="276" r:id="rId9"/>
    <p:sldId id="277" r:id="rId10"/>
    <p:sldId id="278" r:id="rId11"/>
    <p:sldId id="270" r:id="rId12"/>
    <p:sldId id="271" r:id="rId13"/>
    <p:sldId id="265" r:id="rId14"/>
    <p:sldId id="266" r:id="rId15"/>
    <p:sldId id="262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2" autoAdjust="0"/>
  </p:normalViewPr>
  <p:slideViewPr>
    <p:cSldViewPr>
      <p:cViewPr varScale="1">
        <p:scale>
          <a:sx n="82" d="100"/>
          <a:sy n="82" d="100"/>
        </p:scale>
        <p:origin x="148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9488060648629E-2"/>
          <c:y val="6.0495700994476577E-2"/>
          <c:w val="0.51066712926435665"/>
          <c:h val="0.9395042990055234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7"/>
          <c:cat>
            <c:strRef>
              <c:f>Arkusz1!$A$2:$A$5</c:f>
              <c:strCache>
                <c:ptCount val="2"/>
                <c:pt idx="0">
                  <c:v>1. środki wypłacane nie później niż 14 dni przed wyjazdem (po podpisaniu umowy)- 90% kwoty</c:v>
                </c:pt>
                <c:pt idx="1">
                  <c:v>2. środki wypłacane po powrocie- po przedstawieniu zaświadczenia o pobycie, na podstawie dat przyjazdu i wyjazdu zawartych w zaświadczeniu- do 10% kwoty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B-489C-A35A-294A931A1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87943335862871"/>
          <c:y val="5.6771556194529942E-4"/>
          <c:w val="0.37525173756588248"/>
          <c:h val="0.89187358994376897"/>
        </c:manualLayout>
      </c:layout>
      <c:overlay val="0"/>
      <c:txPr>
        <a:bodyPr/>
        <a:lstStyle/>
        <a:p>
          <a:pPr>
            <a:defRPr sz="1800" b="0">
              <a:solidFill>
                <a:schemeClr val="tx1"/>
              </a:solidFill>
              <a:latin typeface="+mj-lt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://erasmus.amu.edu.pl/" TargetMode="External"/><Relationship Id="rId2" Type="http://schemas.openxmlformats.org/officeDocument/2006/relationships/hyperlink" Target="https://erasmusplus.org.pl/" TargetMode="External"/><Relationship Id="rId1" Type="http://schemas.openxmlformats.org/officeDocument/2006/relationships/hyperlink" Target="http://erazmgeo.home.amu.edu.pl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.org.pl/" TargetMode="External"/><Relationship Id="rId2" Type="http://schemas.openxmlformats.org/officeDocument/2006/relationships/hyperlink" Target="http://erasmus.amu.edu.pl/" TargetMode="External"/><Relationship Id="rId1" Type="http://schemas.openxmlformats.org/officeDocument/2006/relationships/hyperlink" Target="http://erazmgeo.home.amu.edu.pl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CB1A7-095D-4791-AB29-0D7875FE3CD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28D0A79-71C0-4BB9-B885-2F2BB8D8FE5D}">
      <dgm:prSet phldrT="[Tekst]" custT="1"/>
      <dgm:spPr/>
      <dgm:t>
        <a:bodyPr/>
        <a:lstStyle/>
        <a:p>
          <a:r>
            <a:rPr lang="pl-PL" sz="3600" dirty="0">
              <a:latin typeface="+mj-lt"/>
            </a:rPr>
            <a:t>I rekrutacja</a:t>
          </a:r>
        </a:p>
      </dgm:t>
    </dgm:pt>
    <dgm:pt modelId="{55D94535-B9B3-4848-B86E-56356F464CFA}" type="parTrans" cxnId="{E025C1CB-3818-43F3-BA22-34194EBB7C53}">
      <dgm:prSet/>
      <dgm:spPr/>
      <dgm:t>
        <a:bodyPr/>
        <a:lstStyle/>
        <a:p>
          <a:endParaRPr lang="pl-PL"/>
        </a:p>
      </dgm:t>
    </dgm:pt>
    <dgm:pt modelId="{0FE1BCF9-2A00-4C8D-AA65-A78079BA6F07}" type="sibTrans" cxnId="{E025C1CB-3818-43F3-BA22-34194EBB7C53}">
      <dgm:prSet/>
      <dgm:spPr/>
      <dgm:t>
        <a:bodyPr/>
        <a:lstStyle/>
        <a:p>
          <a:endParaRPr lang="pl-PL"/>
        </a:p>
      </dgm:t>
    </dgm:pt>
    <dgm:pt modelId="{A95B93DC-496E-4E60-8683-2AD67E9647EA}">
      <dgm:prSet phldrT="[Tekst]" custT="1"/>
      <dgm:spPr/>
      <dgm:t>
        <a:bodyPr/>
        <a:lstStyle/>
        <a:p>
          <a:r>
            <a:rPr lang="pl-PL" sz="2600" dirty="0">
              <a:latin typeface="+mj-lt"/>
            </a:rPr>
            <a:t>od 2 do 23 lutego 2022 r.</a:t>
          </a:r>
        </a:p>
      </dgm:t>
    </dgm:pt>
    <dgm:pt modelId="{E01C9E68-05F4-4FA0-BEF2-11BEEBC76026}" type="parTrans" cxnId="{8C5F9C87-549F-4555-BE1A-48D378263F92}">
      <dgm:prSet/>
      <dgm:spPr/>
      <dgm:t>
        <a:bodyPr/>
        <a:lstStyle/>
        <a:p>
          <a:endParaRPr lang="pl-PL"/>
        </a:p>
      </dgm:t>
    </dgm:pt>
    <dgm:pt modelId="{19126D27-FD1E-40E1-ACEC-66F3778ECBA3}" type="sibTrans" cxnId="{8C5F9C87-549F-4555-BE1A-48D378263F92}">
      <dgm:prSet/>
      <dgm:spPr/>
      <dgm:t>
        <a:bodyPr/>
        <a:lstStyle/>
        <a:p>
          <a:endParaRPr lang="pl-PL"/>
        </a:p>
      </dgm:t>
    </dgm:pt>
    <dgm:pt modelId="{F685F110-5DCC-45EC-87C1-E304E9F74C9E}">
      <dgm:prSet phldrT="[Tekst]" custT="1"/>
      <dgm:spPr/>
      <dgm:t>
        <a:bodyPr/>
        <a:lstStyle/>
        <a:p>
          <a:r>
            <a:rPr lang="pl-PL" sz="3400" dirty="0">
              <a:latin typeface="+mj-lt"/>
            </a:rPr>
            <a:t>Rekrutacja</a:t>
          </a:r>
          <a:r>
            <a:rPr lang="pl-PL" sz="3200" dirty="0">
              <a:latin typeface="+mj-lt"/>
            </a:rPr>
            <a:t> </a:t>
          </a:r>
          <a:r>
            <a:rPr lang="pl-PL" sz="3400" dirty="0">
              <a:latin typeface="+mj-lt"/>
            </a:rPr>
            <a:t>uzupełniająca</a:t>
          </a:r>
        </a:p>
      </dgm:t>
    </dgm:pt>
    <dgm:pt modelId="{18EC2CB4-68D1-4FD0-AC96-4FADCA8EC698}" type="parTrans" cxnId="{A3B95CDE-DA36-45E5-8987-24A02B86AA7F}">
      <dgm:prSet/>
      <dgm:spPr/>
      <dgm:t>
        <a:bodyPr/>
        <a:lstStyle/>
        <a:p>
          <a:endParaRPr lang="pl-PL"/>
        </a:p>
      </dgm:t>
    </dgm:pt>
    <dgm:pt modelId="{942749A3-DD5D-447F-98F0-DCF3A90B2A44}" type="sibTrans" cxnId="{A3B95CDE-DA36-45E5-8987-24A02B86AA7F}">
      <dgm:prSet/>
      <dgm:spPr/>
      <dgm:t>
        <a:bodyPr/>
        <a:lstStyle/>
        <a:p>
          <a:endParaRPr lang="pl-PL"/>
        </a:p>
      </dgm:t>
    </dgm:pt>
    <dgm:pt modelId="{6925F2E4-090B-4282-BB33-60EEE037D6E6}">
      <dgm:prSet phldrT="[Tekst]" custT="1"/>
      <dgm:spPr/>
      <dgm:t>
        <a:bodyPr/>
        <a:lstStyle/>
        <a:p>
          <a:r>
            <a:rPr lang="pl-PL" sz="2800" dirty="0">
              <a:latin typeface="+mj-lt"/>
            </a:rPr>
            <a:t>od 15 do 27 marca  2022 r.</a:t>
          </a:r>
        </a:p>
      </dgm:t>
    </dgm:pt>
    <dgm:pt modelId="{95831108-BF53-4067-9B25-C26D9331CB66}" type="parTrans" cxnId="{5CAD77F2-A7F7-4D65-9F85-035786CB3842}">
      <dgm:prSet/>
      <dgm:spPr/>
      <dgm:t>
        <a:bodyPr/>
        <a:lstStyle/>
        <a:p>
          <a:endParaRPr lang="pl-PL"/>
        </a:p>
      </dgm:t>
    </dgm:pt>
    <dgm:pt modelId="{E6B3450B-72C6-44DD-A400-5B9FF6D85E9E}" type="sibTrans" cxnId="{5CAD77F2-A7F7-4D65-9F85-035786CB3842}">
      <dgm:prSet/>
      <dgm:spPr/>
      <dgm:t>
        <a:bodyPr/>
        <a:lstStyle/>
        <a:p>
          <a:endParaRPr lang="pl-PL"/>
        </a:p>
      </dgm:t>
    </dgm:pt>
    <dgm:pt modelId="{6E2BD8E0-148E-4CC7-9344-279D5A1F07FF}">
      <dgm:prSet phldrT="[Tekst]" custT="1"/>
      <dgm:spPr/>
      <dgm:t>
        <a:bodyPr/>
        <a:lstStyle/>
        <a:p>
          <a:r>
            <a:rPr lang="pl-PL" sz="2800" dirty="0">
              <a:latin typeface="+mj-lt"/>
            </a:rPr>
            <a:t>wyniki do 29 marca br.</a:t>
          </a:r>
        </a:p>
      </dgm:t>
    </dgm:pt>
    <dgm:pt modelId="{37C0575E-BA3A-45FC-8E21-8BEB6311F9DC}" type="parTrans" cxnId="{E6C73683-D432-48FD-9FE4-124C7B97A2B4}">
      <dgm:prSet/>
      <dgm:spPr/>
      <dgm:t>
        <a:bodyPr/>
        <a:lstStyle/>
        <a:p>
          <a:endParaRPr lang="pl-PL"/>
        </a:p>
      </dgm:t>
    </dgm:pt>
    <dgm:pt modelId="{74EE9525-569E-40D3-B41C-A585ABAAC03D}" type="sibTrans" cxnId="{E6C73683-D432-48FD-9FE4-124C7B97A2B4}">
      <dgm:prSet/>
      <dgm:spPr/>
      <dgm:t>
        <a:bodyPr/>
        <a:lstStyle/>
        <a:p>
          <a:endParaRPr lang="pl-PL"/>
        </a:p>
      </dgm:t>
    </dgm:pt>
    <dgm:pt modelId="{6C11C731-9113-41A2-AB3F-31A693A7D15B}">
      <dgm:prSet phldrT="[Tekst]" custT="1"/>
      <dgm:spPr/>
      <dgm:t>
        <a:bodyPr/>
        <a:lstStyle/>
        <a:p>
          <a:r>
            <a:rPr lang="pl-PL" sz="2600" dirty="0">
              <a:latin typeface="+mj-lt"/>
            </a:rPr>
            <a:t>wyniki do 2 marca br</a:t>
          </a:r>
          <a:r>
            <a:rPr lang="pl-PL" sz="2800" dirty="0">
              <a:latin typeface="+mj-lt"/>
            </a:rPr>
            <a:t>.</a:t>
          </a:r>
        </a:p>
      </dgm:t>
    </dgm:pt>
    <dgm:pt modelId="{31FD791F-5B00-43BD-A523-73087F6CD6FE}" type="parTrans" cxnId="{3D032BAC-5F84-447C-A5CA-A9FCAC96898A}">
      <dgm:prSet/>
      <dgm:spPr/>
      <dgm:t>
        <a:bodyPr/>
        <a:lstStyle/>
        <a:p>
          <a:endParaRPr lang="pl-PL"/>
        </a:p>
      </dgm:t>
    </dgm:pt>
    <dgm:pt modelId="{95548370-082D-4648-BBF1-A1B04ACBA1E7}" type="sibTrans" cxnId="{3D032BAC-5F84-447C-A5CA-A9FCAC96898A}">
      <dgm:prSet/>
      <dgm:spPr/>
      <dgm:t>
        <a:bodyPr/>
        <a:lstStyle/>
        <a:p>
          <a:endParaRPr lang="pl-PL"/>
        </a:p>
      </dgm:t>
    </dgm:pt>
    <dgm:pt modelId="{F536DA73-8685-42E3-AE7A-756A43141521}">
      <dgm:prSet phldrT="[Tekst]" custT="1"/>
      <dgm:spPr/>
      <dgm:t>
        <a:bodyPr/>
        <a:lstStyle/>
        <a:p>
          <a:endParaRPr lang="pl-PL" sz="2800" dirty="0">
            <a:latin typeface="+mj-lt"/>
          </a:endParaRPr>
        </a:p>
      </dgm:t>
    </dgm:pt>
    <dgm:pt modelId="{03C7550B-51E1-403B-834D-E6D5F974C695}" type="parTrans" cxnId="{DA60E788-FEDF-47AD-9474-B6B730350F18}">
      <dgm:prSet/>
      <dgm:spPr/>
      <dgm:t>
        <a:bodyPr/>
        <a:lstStyle/>
        <a:p>
          <a:endParaRPr lang="pl-PL"/>
        </a:p>
      </dgm:t>
    </dgm:pt>
    <dgm:pt modelId="{3FE83A5F-9AD6-4C8F-A4D1-E80F482D65FA}" type="sibTrans" cxnId="{DA60E788-FEDF-47AD-9474-B6B730350F18}">
      <dgm:prSet/>
      <dgm:spPr/>
      <dgm:t>
        <a:bodyPr/>
        <a:lstStyle/>
        <a:p>
          <a:endParaRPr lang="pl-PL"/>
        </a:p>
      </dgm:t>
    </dgm:pt>
    <dgm:pt modelId="{821038D7-65A0-41A6-9A3A-1D034CD93FC6}">
      <dgm:prSet phldrT="[Tekst]" custT="1"/>
      <dgm:spPr/>
      <dgm:t>
        <a:bodyPr/>
        <a:lstStyle/>
        <a:p>
          <a:endParaRPr lang="pl-PL" sz="2600" dirty="0">
            <a:latin typeface="+mj-lt"/>
          </a:endParaRPr>
        </a:p>
      </dgm:t>
    </dgm:pt>
    <dgm:pt modelId="{9EC5FA44-C91D-4CB1-8974-7DA660FDB3D5}" type="parTrans" cxnId="{20E4DEE9-A365-4848-AC34-F31AC4F07036}">
      <dgm:prSet/>
      <dgm:spPr/>
    </dgm:pt>
    <dgm:pt modelId="{E9671B2C-85CA-49AE-991D-C6F5A4D12CE3}" type="sibTrans" cxnId="{20E4DEE9-A365-4848-AC34-F31AC4F07036}">
      <dgm:prSet/>
      <dgm:spPr/>
    </dgm:pt>
    <dgm:pt modelId="{9EED28C9-F6CF-4772-9C6B-7377DBB4DC81}" type="pres">
      <dgm:prSet presAssocID="{EBDCB1A7-095D-4791-AB29-0D7875FE3CD6}" presName="Name0" presStyleCnt="0">
        <dgm:presLayoutVars>
          <dgm:dir/>
          <dgm:animLvl val="lvl"/>
          <dgm:resizeHandles/>
        </dgm:presLayoutVars>
      </dgm:prSet>
      <dgm:spPr/>
    </dgm:pt>
    <dgm:pt modelId="{CF1C8BE8-717E-445D-8DB7-1354645FAE25}" type="pres">
      <dgm:prSet presAssocID="{C28D0A79-71C0-4BB9-B885-2F2BB8D8FE5D}" presName="linNode" presStyleCnt="0"/>
      <dgm:spPr/>
    </dgm:pt>
    <dgm:pt modelId="{944ADEC1-16A9-43EB-96E1-B9D03041D840}" type="pres">
      <dgm:prSet presAssocID="{C28D0A79-71C0-4BB9-B885-2F2BB8D8FE5D}" presName="parentShp" presStyleLbl="node1" presStyleIdx="0" presStyleCnt="2">
        <dgm:presLayoutVars>
          <dgm:bulletEnabled val="1"/>
        </dgm:presLayoutVars>
      </dgm:prSet>
      <dgm:spPr/>
    </dgm:pt>
    <dgm:pt modelId="{D03426D2-66DD-4B10-9A65-F99919C84E3D}" type="pres">
      <dgm:prSet presAssocID="{C28D0A79-71C0-4BB9-B885-2F2BB8D8FE5D}" presName="childShp" presStyleLbl="bgAccFollowNode1" presStyleIdx="0" presStyleCnt="2">
        <dgm:presLayoutVars>
          <dgm:bulletEnabled val="1"/>
        </dgm:presLayoutVars>
      </dgm:prSet>
      <dgm:spPr/>
    </dgm:pt>
    <dgm:pt modelId="{8C4D3F86-EDE7-47CB-85B1-E7B8C73C9B82}" type="pres">
      <dgm:prSet presAssocID="{0FE1BCF9-2A00-4C8D-AA65-A78079BA6F07}" presName="spacing" presStyleCnt="0"/>
      <dgm:spPr/>
    </dgm:pt>
    <dgm:pt modelId="{0F6C6D8D-A8ED-401D-A1FB-FE5A980B76F0}" type="pres">
      <dgm:prSet presAssocID="{F685F110-5DCC-45EC-87C1-E304E9F74C9E}" presName="linNode" presStyleCnt="0"/>
      <dgm:spPr/>
    </dgm:pt>
    <dgm:pt modelId="{4501A8D3-FA4B-4AE5-9727-6C9095566F55}" type="pres">
      <dgm:prSet presAssocID="{F685F110-5DCC-45EC-87C1-E304E9F74C9E}" presName="parentShp" presStyleLbl="node1" presStyleIdx="1" presStyleCnt="2">
        <dgm:presLayoutVars>
          <dgm:bulletEnabled val="1"/>
        </dgm:presLayoutVars>
      </dgm:prSet>
      <dgm:spPr/>
    </dgm:pt>
    <dgm:pt modelId="{6C965E4A-E219-48EA-8842-9E7E2522BB5F}" type="pres">
      <dgm:prSet presAssocID="{F685F110-5DCC-45EC-87C1-E304E9F74C9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665701C-391D-4A6E-A03B-79FE405C0BD7}" type="presOf" srcId="{EBDCB1A7-095D-4791-AB29-0D7875FE3CD6}" destId="{9EED28C9-F6CF-4772-9C6B-7377DBB4DC81}" srcOrd="0" destOrd="0" presId="urn:microsoft.com/office/officeart/2005/8/layout/vList6"/>
    <dgm:cxn modelId="{F475A132-5890-42E6-9EAA-A99697B261E7}" type="presOf" srcId="{F536DA73-8685-42E3-AE7A-756A43141521}" destId="{6C965E4A-E219-48EA-8842-9E7E2522BB5F}" srcOrd="0" destOrd="2" presId="urn:microsoft.com/office/officeart/2005/8/layout/vList6"/>
    <dgm:cxn modelId="{9DDE8F4E-69EF-45B5-AE98-0C8572380B57}" type="presOf" srcId="{6925F2E4-090B-4282-BB33-60EEE037D6E6}" destId="{6C965E4A-E219-48EA-8842-9E7E2522BB5F}" srcOrd="0" destOrd="0" presId="urn:microsoft.com/office/officeart/2005/8/layout/vList6"/>
    <dgm:cxn modelId="{E6C73683-D432-48FD-9FE4-124C7B97A2B4}" srcId="{F685F110-5DCC-45EC-87C1-E304E9F74C9E}" destId="{6E2BD8E0-148E-4CC7-9344-279D5A1F07FF}" srcOrd="1" destOrd="0" parTransId="{37C0575E-BA3A-45FC-8E21-8BEB6311F9DC}" sibTransId="{74EE9525-569E-40D3-B41C-A585ABAAC03D}"/>
    <dgm:cxn modelId="{8C5F9C87-549F-4555-BE1A-48D378263F92}" srcId="{C28D0A79-71C0-4BB9-B885-2F2BB8D8FE5D}" destId="{A95B93DC-496E-4E60-8683-2AD67E9647EA}" srcOrd="1" destOrd="0" parTransId="{E01C9E68-05F4-4FA0-BEF2-11BEEBC76026}" sibTransId="{19126D27-FD1E-40E1-ACEC-66F3778ECBA3}"/>
    <dgm:cxn modelId="{DA60E788-FEDF-47AD-9474-B6B730350F18}" srcId="{F685F110-5DCC-45EC-87C1-E304E9F74C9E}" destId="{F536DA73-8685-42E3-AE7A-756A43141521}" srcOrd="2" destOrd="0" parTransId="{03C7550B-51E1-403B-834D-E6D5F974C695}" sibTransId="{3FE83A5F-9AD6-4C8F-A4D1-E80F482D65FA}"/>
    <dgm:cxn modelId="{4BCEED95-8295-42F8-A69C-26F2EBFACD96}" type="presOf" srcId="{F685F110-5DCC-45EC-87C1-E304E9F74C9E}" destId="{4501A8D3-FA4B-4AE5-9727-6C9095566F55}" srcOrd="0" destOrd="0" presId="urn:microsoft.com/office/officeart/2005/8/layout/vList6"/>
    <dgm:cxn modelId="{1639CB9F-8826-4B52-8447-B17C26CF7966}" type="presOf" srcId="{6C11C731-9113-41A2-AB3F-31A693A7D15B}" destId="{D03426D2-66DD-4B10-9A65-F99919C84E3D}" srcOrd="0" destOrd="2" presId="urn:microsoft.com/office/officeart/2005/8/layout/vList6"/>
    <dgm:cxn modelId="{3D032BAC-5F84-447C-A5CA-A9FCAC96898A}" srcId="{C28D0A79-71C0-4BB9-B885-2F2BB8D8FE5D}" destId="{6C11C731-9113-41A2-AB3F-31A693A7D15B}" srcOrd="2" destOrd="0" parTransId="{31FD791F-5B00-43BD-A523-73087F6CD6FE}" sibTransId="{95548370-082D-4648-BBF1-A1B04ACBA1E7}"/>
    <dgm:cxn modelId="{DDB644AE-5AD1-496C-99BC-9A151D997712}" type="presOf" srcId="{6E2BD8E0-148E-4CC7-9344-279D5A1F07FF}" destId="{6C965E4A-E219-48EA-8842-9E7E2522BB5F}" srcOrd="0" destOrd="1" presId="urn:microsoft.com/office/officeart/2005/8/layout/vList6"/>
    <dgm:cxn modelId="{E5FD26B6-A350-412F-9464-CB1131073E4A}" type="presOf" srcId="{A95B93DC-496E-4E60-8683-2AD67E9647EA}" destId="{D03426D2-66DD-4B10-9A65-F99919C84E3D}" srcOrd="0" destOrd="1" presId="urn:microsoft.com/office/officeart/2005/8/layout/vList6"/>
    <dgm:cxn modelId="{C4FCD2BF-4B7B-43BA-BE69-28F216638594}" type="presOf" srcId="{821038D7-65A0-41A6-9A3A-1D034CD93FC6}" destId="{D03426D2-66DD-4B10-9A65-F99919C84E3D}" srcOrd="0" destOrd="0" presId="urn:microsoft.com/office/officeart/2005/8/layout/vList6"/>
    <dgm:cxn modelId="{E025C1CB-3818-43F3-BA22-34194EBB7C53}" srcId="{EBDCB1A7-095D-4791-AB29-0D7875FE3CD6}" destId="{C28D0A79-71C0-4BB9-B885-2F2BB8D8FE5D}" srcOrd="0" destOrd="0" parTransId="{55D94535-B9B3-4848-B86E-56356F464CFA}" sibTransId="{0FE1BCF9-2A00-4C8D-AA65-A78079BA6F07}"/>
    <dgm:cxn modelId="{A3B95CDE-DA36-45E5-8987-24A02B86AA7F}" srcId="{EBDCB1A7-095D-4791-AB29-0D7875FE3CD6}" destId="{F685F110-5DCC-45EC-87C1-E304E9F74C9E}" srcOrd="1" destOrd="0" parTransId="{18EC2CB4-68D1-4FD0-AC96-4FADCA8EC698}" sibTransId="{942749A3-DD5D-447F-98F0-DCF3A90B2A44}"/>
    <dgm:cxn modelId="{20E4DEE9-A365-4848-AC34-F31AC4F07036}" srcId="{C28D0A79-71C0-4BB9-B885-2F2BB8D8FE5D}" destId="{821038D7-65A0-41A6-9A3A-1D034CD93FC6}" srcOrd="0" destOrd="0" parTransId="{9EC5FA44-C91D-4CB1-8974-7DA660FDB3D5}" sibTransId="{E9671B2C-85CA-49AE-991D-C6F5A4D12CE3}"/>
    <dgm:cxn modelId="{5CAD77F2-A7F7-4D65-9F85-035786CB3842}" srcId="{F685F110-5DCC-45EC-87C1-E304E9F74C9E}" destId="{6925F2E4-090B-4282-BB33-60EEE037D6E6}" srcOrd="0" destOrd="0" parTransId="{95831108-BF53-4067-9B25-C26D9331CB66}" sibTransId="{E6B3450B-72C6-44DD-A400-5B9FF6D85E9E}"/>
    <dgm:cxn modelId="{BFFA95FB-AD78-4C71-A39F-2BD86A947ECA}" type="presOf" srcId="{C28D0A79-71C0-4BB9-B885-2F2BB8D8FE5D}" destId="{944ADEC1-16A9-43EB-96E1-B9D03041D840}" srcOrd="0" destOrd="0" presId="urn:microsoft.com/office/officeart/2005/8/layout/vList6"/>
    <dgm:cxn modelId="{4745299B-7580-4BDF-A79B-03D65A21CE82}" type="presParOf" srcId="{9EED28C9-F6CF-4772-9C6B-7377DBB4DC81}" destId="{CF1C8BE8-717E-445D-8DB7-1354645FAE25}" srcOrd="0" destOrd="0" presId="urn:microsoft.com/office/officeart/2005/8/layout/vList6"/>
    <dgm:cxn modelId="{CC1860E8-48A7-42AA-A8C0-2F379CFEFB13}" type="presParOf" srcId="{CF1C8BE8-717E-445D-8DB7-1354645FAE25}" destId="{944ADEC1-16A9-43EB-96E1-B9D03041D840}" srcOrd="0" destOrd="0" presId="urn:microsoft.com/office/officeart/2005/8/layout/vList6"/>
    <dgm:cxn modelId="{D237C5B8-D603-4068-960A-88B639BC0326}" type="presParOf" srcId="{CF1C8BE8-717E-445D-8DB7-1354645FAE25}" destId="{D03426D2-66DD-4B10-9A65-F99919C84E3D}" srcOrd="1" destOrd="0" presId="urn:microsoft.com/office/officeart/2005/8/layout/vList6"/>
    <dgm:cxn modelId="{D1A1FA86-7120-46C1-B3EF-D899BBEC05E3}" type="presParOf" srcId="{9EED28C9-F6CF-4772-9C6B-7377DBB4DC81}" destId="{8C4D3F86-EDE7-47CB-85B1-E7B8C73C9B82}" srcOrd="1" destOrd="0" presId="urn:microsoft.com/office/officeart/2005/8/layout/vList6"/>
    <dgm:cxn modelId="{AB741A5F-80F7-44FC-B096-FCE8B7028BA9}" type="presParOf" srcId="{9EED28C9-F6CF-4772-9C6B-7377DBB4DC81}" destId="{0F6C6D8D-A8ED-401D-A1FB-FE5A980B76F0}" srcOrd="2" destOrd="0" presId="urn:microsoft.com/office/officeart/2005/8/layout/vList6"/>
    <dgm:cxn modelId="{F44C4169-8C72-4B6C-8666-FA0B1DA74098}" type="presParOf" srcId="{0F6C6D8D-A8ED-401D-A1FB-FE5A980B76F0}" destId="{4501A8D3-FA4B-4AE5-9727-6C9095566F55}" srcOrd="0" destOrd="0" presId="urn:microsoft.com/office/officeart/2005/8/layout/vList6"/>
    <dgm:cxn modelId="{59B623CF-EE69-4FDA-97EF-81F3C6B825E8}" type="presParOf" srcId="{0F6C6D8D-A8ED-401D-A1FB-FE5A980B76F0}" destId="{6C965E4A-E219-48EA-8842-9E7E2522BB5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F2CE0-94D9-4420-9E95-905F901B8D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6A379F3-7C88-4076-B163-B9B7B8E7FAEA}">
      <dgm:prSet phldrT="[Tekst]"/>
      <dgm:spPr/>
      <dgm:t>
        <a:bodyPr/>
        <a:lstStyle/>
        <a:p>
          <a:r>
            <a:rPr lang="pl-PL" dirty="0">
              <a:latin typeface="+mj-lt"/>
            </a:rPr>
            <a:t>znajomość języka obcego</a:t>
          </a:r>
        </a:p>
      </dgm:t>
    </dgm:pt>
    <dgm:pt modelId="{FA8C0046-F52B-426F-821D-DCC89E58D48F}" type="parTrans" cxnId="{25BA7A2B-FCAA-4E9E-9BCC-08ADCF1600C0}">
      <dgm:prSet/>
      <dgm:spPr/>
      <dgm:t>
        <a:bodyPr/>
        <a:lstStyle/>
        <a:p>
          <a:endParaRPr lang="pl-PL"/>
        </a:p>
      </dgm:t>
    </dgm:pt>
    <dgm:pt modelId="{B0EF5D4A-4FB2-4353-9750-54B651620637}" type="sibTrans" cxnId="{25BA7A2B-FCAA-4E9E-9BCC-08ADCF1600C0}">
      <dgm:prSet/>
      <dgm:spPr/>
      <dgm:t>
        <a:bodyPr/>
        <a:lstStyle/>
        <a:p>
          <a:endParaRPr lang="pl-PL"/>
        </a:p>
      </dgm:t>
    </dgm:pt>
    <dgm:pt modelId="{CF73A5F4-BFE1-4A1F-B017-EAD45A7E3E75}">
      <dgm:prSet phldrT="[Tekst]"/>
      <dgm:spPr/>
      <dgm:t>
        <a:bodyPr/>
        <a:lstStyle/>
        <a:p>
          <a:r>
            <a:rPr lang="pl-PL" dirty="0">
              <a:latin typeface="+mj-lt"/>
            </a:rPr>
            <a:t>koszty utrzymania</a:t>
          </a:r>
        </a:p>
      </dgm:t>
    </dgm:pt>
    <dgm:pt modelId="{A3BF5BCE-2D5D-43E3-B7F5-0C66D668974D}" type="parTrans" cxnId="{63D39A6F-C41A-4E47-BAF1-1B166A1933C4}">
      <dgm:prSet/>
      <dgm:spPr/>
      <dgm:t>
        <a:bodyPr/>
        <a:lstStyle/>
        <a:p>
          <a:endParaRPr lang="pl-PL"/>
        </a:p>
      </dgm:t>
    </dgm:pt>
    <dgm:pt modelId="{3405BBB1-7EF4-40C4-BA20-6CA3ACCCE9D4}" type="sibTrans" cxnId="{63D39A6F-C41A-4E47-BAF1-1B166A1933C4}">
      <dgm:prSet/>
      <dgm:spPr/>
      <dgm:t>
        <a:bodyPr/>
        <a:lstStyle/>
        <a:p>
          <a:endParaRPr lang="pl-PL"/>
        </a:p>
      </dgm:t>
    </dgm:pt>
    <dgm:pt modelId="{8A7820B8-F364-4AAA-82FA-9C873C37D586}">
      <dgm:prSet phldrT="[Tekst]"/>
      <dgm:spPr/>
      <dgm:t>
        <a:bodyPr/>
        <a:lstStyle/>
        <a:p>
          <a:r>
            <a:rPr lang="pl-PL" dirty="0">
              <a:latin typeface="+mj-lt"/>
            </a:rPr>
            <a:t>oferta programowa uczelni</a:t>
          </a:r>
        </a:p>
      </dgm:t>
    </dgm:pt>
    <dgm:pt modelId="{7EAE57BC-3740-4625-A39F-E5CC59ED010E}" type="sibTrans" cxnId="{5EB3AA56-7EF8-4D4F-9161-596D53723F6E}">
      <dgm:prSet/>
      <dgm:spPr/>
      <dgm:t>
        <a:bodyPr/>
        <a:lstStyle/>
        <a:p>
          <a:endParaRPr lang="pl-PL"/>
        </a:p>
      </dgm:t>
    </dgm:pt>
    <dgm:pt modelId="{F3B6865B-3D57-46CE-B22B-3B155A5761A7}" type="parTrans" cxnId="{5EB3AA56-7EF8-4D4F-9161-596D53723F6E}">
      <dgm:prSet/>
      <dgm:spPr/>
      <dgm:t>
        <a:bodyPr/>
        <a:lstStyle/>
        <a:p>
          <a:endParaRPr lang="pl-PL"/>
        </a:p>
      </dgm:t>
    </dgm:pt>
    <dgm:pt modelId="{A041A99F-7921-4B56-B6A7-62D6B864D932}">
      <dgm:prSet phldrT="[Tekst]"/>
      <dgm:spPr/>
      <dgm:t>
        <a:bodyPr/>
        <a:lstStyle/>
        <a:p>
          <a:r>
            <a:rPr lang="pl-PL" dirty="0">
              <a:latin typeface="+mj-lt"/>
            </a:rPr>
            <a:t>atrakcyjność miejsca</a:t>
          </a:r>
        </a:p>
      </dgm:t>
    </dgm:pt>
    <dgm:pt modelId="{3B820372-C734-4F0A-8EF6-D32BAA244038}" type="parTrans" cxnId="{FE0B016C-7459-4F09-80E3-9239998236AF}">
      <dgm:prSet/>
      <dgm:spPr/>
      <dgm:t>
        <a:bodyPr/>
        <a:lstStyle/>
        <a:p>
          <a:endParaRPr lang="pl-PL"/>
        </a:p>
      </dgm:t>
    </dgm:pt>
    <dgm:pt modelId="{2F754C41-B029-434E-BCAA-19D8DA47400C}" type="sibTrans" cxnId="{FE0B016C-7459-4F09-80E3-9239998236AF}">
      <dgm:prSet/>
      <dgm:spPr/>
      <dgm:t>
        <a:bodyPr/>
        <a:lstStyle/>
        <a:p>
          <a:endParaRPr lang="pl-PL"/>
        </a:p>
      </dgm:t>
    </dgm:pt>
    <dgm:pt modelId="{D498EC08-3A81-4016-8082-AA8F0EC7A787}" type="pres">
      <dgm:prSet presAssocID="{02FF2CE0-94D9-4420-9E95-905F901B8D9E}" presName="Name0" presStyleCnt="0">
        <dgm:presLayoutVars>
          <dgm:chMax val="7"/>
          <dgm:chPref val="7"/>
          <dgm:dir/>
        </dgm:presLayoutVars>
      </dgm:prSet>
      <dgm:spPr/>
    </dgm:pt>
    <dgm:pt modelId="{3622EC3F-493D-43B4-ACDE-EA9ED0617A8B}" type="pres">
      <dgm:prSet presAssocID="{02FF2CE0-94D9-4420-9E95-905F901B8D9E}" presName="Name1" presStyleCnt="0"/>
      <dgm:spPr/>
    </dgm:pt>
    <dgm:pt modelId="{B5A8635E-C50A-42B1-B69D-5A108A1835A8}" type="pres">
      <dgm:prSet presAssocID="{02FF2CE0-94D9-4420-9E95-905F901B8D9E}" presName="cycle" presStyleCnt="0"/>
      <dgm:spPr/>
    </dgm:pt>
    <dgm:pt modelId="{1147364D-B375-40F4-8C82-218C1A124A3A}" type="pres">
      <dgm:prSet presAssocID="{02FF2CE0-94D9-4420-9E95-905F901B8D9E}" presName="srcNode" presStyleLbl="node1" presStyleIdx="0" presStyleCnt="4"/>
      <dgm:spPr/>
    </dgm:pt>
    <dgm:pt modelId="{205258B6-DD17-4048-BB59-7B7145116F94}" type="pres">
      <dgm:prSet presAssocID="{02FF2CE0-94D9-4420-9E95-905F901B8D9E}" presName="conn" presStyleLbl="parChTrans1D2" presStyleIdx="0" presStyleCnt="1"/>
      <dgm:spPr/>
    </dgm:pt>
    <dgm:pt modelId="{F8A456D9-ED30-48B7-9F09-B91DC4DE9AAF}" type="pres">
      <dgm:prSet presAssocID="{02FF2CE0-94D9-4420-9E95-905F901B8D9E}" presName="extraNode" presStyleLbl="node1" presStyleIdx="0" presStyleCnt="4"/>
      <dgm:spPr/>
    </dgm:pt>
    <dgm:pt modelId="{A33001E0-79A7-45A6-AD02-2D87B1CABE73}" type="pres">
      <dgm:prSet presAssocID="{02FF2CE0-94D9-4420-9E95-905F901B8D9E}" presName="dstNode" presStyleLbl="node1" presStyleIdx="0" presStyleCnt="4"/>
      <dgm:spPr/>
    </dgm:pt>
    <dgm:pt modelId="{C6DAB686-CB8D-4A52-B5D5-0FA7F3544B2C}" type="pres">
      <dgm:prSet presAssocID="{B6A379F3-7C88-4076-B163-B9B7B8E7FAEA}" presName="text_1" presStyleLbl="node1" presStyleIdx="0" presStyleCnt="4">
        <dgm:presLayoutVars>
          <dgm:bulletEnabled val="1"/>
        </dgm:presLayoutVars>
      </dgm:prSet>
      <dgm:spPr/>
    </dgm:pt>
    <dgm:pt modelId="{DF37401E-4E76-4BFE-94BD-9E689EF94346}" type="pres">
      <dgm:prSet presAssocID="{B6A379F3-7C88-4076-B163-B9B7B8E7FAEA}" presName="accent_1" presStyleCnt="0"/>
      <dgm:spPr/>
    </dgm:pt>
    <dgm:pt modelId="{376CA3E5-4D7A-47CF-A6D6-3E9494C1DB5F}" type="pres">
      <dgm:prSet presAssocID="{B6A379F3-7C88-4076-B163-B9B7B8E7FAEA}" presName="accentRepeatNode" presStyleLbl="solidFgAcc1" presStyleIdx="0" presStyleCnt="4"/>
      <dgm:spPr/>
    </dgm:pt>
    <dgm:pt modelId="{B2EB7ABC-5AB2-4C6A-9DCD-4D2B168166C4}" type="pres">
      <dgm:prSet presAssocID="{8A7820B8-F364-4AAA-82FA-9C873C37D586}" presName="text_2" presStyleLbl="node1" presStyleIdx="1" presStyleCnt="4">
        <dgm:presLayoutVars>
          <dgm:bulletEnabled val="1"/>
        </dgm:presLayoutVars>
      </dgm:prSet>
      <dgm:spPr/>
    </dgm:pt>
    <dgm:pt modelId="{75FAEEE2-FBAF-4CA9-BB1B-D0200F817240}" type="pres">
      <dgm:prSet presAssocID="{8A7820B8-F364-4AAA-82FA-9C873C37D586}" presName="accent_2" presStyleCnt="0"/>
      <dgm:spPr/>
    </dgm:pt>
    <dgm:pt modelId="{8AB69102-EF65-459A-B4E4-62144F35E920}" type="pres">
      <dgm:prSet presAssocID="{8A7820B8-F364-4AAA-82FA-9C873C37D586}" presName="accentRepeatNode" presStyleLbl="solidFgAcc1" presStyleIdx="1" presStyleCnt="4"/>
      <dgm:spPr/>
    </dgm:pt>
    <dgm:pt modelId="{34D0F802-FA01-4D6D-A78D-E734EC39DB16}" type="pres">
      <dgm:prSet presAssocID="{CF73A5F4-BFE1-4A1F-B017-EAD45A7E3E75}" presName="text_3" presStyleLbl="node1" presStyleIdx="2" presStyleCnt="4" custLinFactNeighborX="-51" custLinFactNeighborY="-5473">
        <dgm:presLayoutVars>
          <dgm:bulletEnabled val="1"/>
        </dgm:presLayoutVars>
      </dgm:prSet>
      <dgm:spPr/>
    </dgm:pt>
    <dgm:pt modelId="{76045B0E-20B2-41CC-AC3C-4506287420B3}" type="pres">
      <dgm:prSet presAssocID="{CF73A5F4-BFE1-4A1F-B017-EAD45A7E3E75}" presName="accent_3" presStyleCnt="0"/>
      <dgm:spPr/>
    </dgm:pt>
    <dgm:pt modelId="{1DF6793A-395A-4FA8-A2F3-470C17BF9F3C}" type="pres">
      <dgm:prSet presAssocID="{CF73A5F4-BFE1-4A1F-B017-EAD45A7E3E75}" presName="accentRepeatNode" presStyleLbl="solidFgAcc1" presStyleIdx="2" presStyleCnt="4"/>
      <dgm:spPr/>
    </dgm:pt>
    <dgm:pt modelId="{432761A8-57E9-48C3-9CDB-37727FE5B228}" type="pres">
      <dgm:prSet presAssocID="{A041A99F-7921-4B56-B6A7-62D6B864D932}" presName="text_4" presStyleLbl="node1" presStyleIdx="3" presStyleCnt="4">
        <dgm:presLayoutVars>
          <dgm:bulletEnabled val="1"/>
        </dgm:presLayoutVars>
      </dgm:prSet>
      <dgm:spPr/>
    </dgm:pt>
    <dgm:pt modelId="{7474E74C-99EB-4AC1-9E7C-F391EA29DF16}" type="pres">
      <dgm:prSet presAssocID="{A041A99F-7921-4B56-B6A7-62D6B864D932}" presName="accent_4" presStyleCnt="0"/>
      <dgm:spPr/>
    </dgm:pt>
    <dgm:pt modelId="{2813C189-4626-437B-AEE0-E7AA77B70DD8}" type="pres">
      <dgm:prSet presAssocID="{A041A99F-7921-4B56-B6A7-62D6B864D932}" presName="accentRepeatNode" presStyleLbl="solidFgAcc1" presStyleIdx="3" presStyleCnt="4"/>
      <dgm:spPr/>
    </dgm:pt>
  </dgm:ptLst>
  <dgm:cxnLst>
    <dgm:cxn modelId="{25BA7A2B-FCAA-4E9E-9BCC-08ADCF1600C0}" srcId="{02FF2CE0-94D9-4420-9E95-905F901B8D9E}" destId="{B6A379F3-7C88-4076-B163-B9B7B8E7FAEA}" srcOrd="0" destOrd="0" parTransId="{FA8C0046-F52B-426F-821D-DCC89E58D48F}" sibTransId="{B0EF5D4A-4FB2-4353-9750-54B651620637}"/>
    <dgm:cxn modelId="{4746912B-F774-4291-8AC5-B786005A528E}" type="presOf" srcId="{B6A379F3-7C88-4076-B163-B9B7B8E7FAEA}" destId="{C6DAB686-CB8D-4A52-B5D5-0FA7F3544B2C}" srcOrd="0" destOrd="0" presId="urn:microsoft.com/office/officeart/2008/layout/VerticalCurvedList"/>
    <dgm:cxn modelId="{0725D95C-0FB8-4F94-94D1-01C297026797}" type="presOf" srcId="{B0EF5D4A-4FB2-4353-9750-54B651620637}" destId="{205258B6-DD17-4048-BB59-7B7145116F94}" srcOrd="0" destOrd="0" presId="urn:microsoft.com/office/officeart/2008/layout/VerticalCurvedList"/>
    <dgm:cxn modelId="{3BB46445-CEB2-42C7-AF20-34CBD18D36C8}" type="presOf" srcId="{A041A99F-7921-4B56-B6A7-62D6B864D932}" destId="{432761A8-57E9-48C3-9CDB-37727FE5B228}" srcOrd="0" destOrd="0" presId="urn:microsoft.com/office/officeart/2008/layout/VerticalCurvedList"/>
    <dgm:cxn modelId="{FE0B016C-7459-4F09-80E3-9239998236AF}" srcId="{02FF2CE0-94D9-4420-9E95-905F901B8D9E}" destId="{A041A99F-7921-4B56-B6A7-62D6B864D932}" srcOrd="3" destOrd="0" parTransId="{3B820372-C734-4F0A-8EF6-D32BAA244038}" sibTransId="{2F754C41-B029-434E-BCAA-19D8DA47400C}"/>
    <dgm:cxn modelId="{63D39A6F-C41A-4E47-BAF1-1B166A1933C4}" srcId="{02FF2CE0-94D9-4420-9E95-905F901B8D9E}" destId="{CF73A5F4-BFE1-4A1F-B017-EAD45A7E3E75}" srcOrd="2" destOrd="0" parTransId="{A3BF5BCE-2D5D-43E3-B7F5-0C66D668974D}" sibTransId="{3405BBB1-7EF4-40C4-BA20-6CA3ACCCE9D4}"/>
    <dgm:cxn modelId="{5EB3AA56-7EF8-4D4F-9161-596D53723F6E}" srcId="{02FF2CE0-94D9-4420-9E95-905F901B8D9E}" destId="{8A7820B8-F364-4AAA-82FA-9C873C37D586}" srcOrd="1" destOrd="0" parTransId="{F3B6865B-3D57-46CE-B22B-3B155A5761A7}" sibTransId="{7EAE57BC-3740-4625-A39F-E5CC59ED010E}"/>
    <dgm:cxn modelId="{98780F88-CE3E-449E-88E8-7CBF81B24727}" type="presOf" srcId="{02FF2CE0-94D9-4420-9E95-905F901B8D9E}" destId="{D498EC08-3A81-4016-8082-AA8F0EC7A787}" srcOrd="0" destOrd="0" presId="urn:microsoft.com/office/officeart/2008/layout/VerticalCurvedList"/>
    <dgm:cxn modelId="{AD470098-4C6F-4B6E-9F2C-A57B929AA792}" type="presOf" srcId="{CF73A5F4-BFE1-4A1F-B017-EAD45A7E3E75}" destId="{34D0F802-FA01-4D6D-A78D-E734EC39DB16}" srcOrd="0" destOrd="0" presId="urn:microsoft.com/office/officeart/2008/layout/VerticalCurvedList"/>
    <dgm:cxn modelId="{E13C3EB0-FC24-4588-94FD-D9093C3BBA14}" type="presOf" srcId="{8A7820B8-F364-4AAA-82FA-9C873C37D586}" destId="{B2EB7ABC-5AB2-4C6A-9DCD-4D2B168166C4}" srcOrd="0" destOrd="0" presId="urn:microsoft.com/office/officeart/2008/layout/VerticalCurvedList"/>
    <dgm:cxn modelId="{B73FA12D-6D63-40B4-A62F-18ADA190944B}" type="presParOf" srcId="{D498EC08-3A81-4016-8082-AA8F0EC7A787}" destId="{3622EC3F-493D-43B4-ACDE-EA9ED0617A8B}" srcOrd="0" destOrd="0" presId="urn:microsoft.com/office/officeart/2008/layout/VerticalCurvedList"/>
    <dgm:cxn modelId="{2C246921-29CC-4EAC-B334-C5E96CC5ED7B}" type="presParOf" srcId="{3622EC3F-493D-43B4-ACDE-EA9ED0617A8B}" destId="{B5A8635E-C50A-42B1-B69D-5A108A1835A8}" srcOrd="0" destOrd="0" presId="urn:microsoft.com/office/officeart/2008/layout/VerticalCurvedList"/>
    <dgm:cxn modelId="{6863DEB3-FD57-4CAD-8EE1-6E9285EA4318}" type="presParOf" srcId="{B5A8635E-C50A-42B1-B69D-5A108A1835A8}" destId="{1147364D-B375-40F4-8C82-218C1A124A3A}" srcOrd="0" destOrd="0" presId="urn:microsoft.com/office/officeart/2008/layout/VerticalCurvedList"/>
    <dgm:cxn modelId="{89AF9174-27B4-438B-BBE3-B365B40D9B3C}" type="presParOf" srcId="{B5A8635E-C50A-42B1-B69D-5A108A1835A8}" destId="{205258B6-DD17-4048-BB59-7B7145116F94}" srcOrd="1" destOrd="0" presId="urn:microsoft.com/office/officeart/2008/layout/VerticalCurvedList"/>
    <dgm:cxn modelId="{BD60AD1F-1749-4C03-B3C6-F41D409F7F23}" type="presParOf" srcId="{B5A8635E-C50A-42B1-B69D-5A108A1835A8}" destId="{F8A456D9-ED30-48B7-9F09-B91DC4DE9AAF}" srcOrd="2" destOrd="0" presId="urn:microsoft.com/office/officeart/2008/layout/VerticalCurvedList"/>
    <dgm:cxn modelId="{1573A9D2-1EDD-419A-8374-4F602168E57D}" type="presParOf" srcId="{B5A8635E-C50A-42B1-B69D-5A108A1835A8}" destId="{A33001E0-79A7-45A6-AD02-2D87B1CABE73}" srcOrd="3" destOrd="0" presId="urn:microsoft.com/office/officeart/2008/layout/VerticalCurvedList"/>
    <dgm:cxn modelId="{EA054493-DD20-4627-A3BD-4DF8E3129F1A}" type="presParOf" srcId="{3622EC3F-493D-43B4-ACDE-EA9ED0617A8B}" destId="{C6DAB686-CB8D-4A52-B5D5-0FA7F3544B2C}" srcOrd="1" destOrd="0" presId="urn:microsoft.com/office/officeart/2008/layout/VerticalCurvedList"/>
    <dgm:cxn modelId="{AA2FC113-3507-4983-BC37-F8C07ED1DE9C}" type="presParOf" srcId="{3622EC3F-493D-43B4-ACDE-EA9ED0617A8B}" destId="{DF37401E-4E76-4BFE-94BD-9E689EF94346}" srcOrd="2" destOrd="0" presId="urn:microsoft.com/office/officeart/2008/layout/VerticalCurvedList"/>
    <dgm:cxn modelId="{DCA33552-DC54-4850-A658-1FD4668DD93E}" type="presParOf" srcId="{DF37401E-4E76-4BFE-94BD-9E689EF94346}" destId="{376CA3E5-4D7A-47CF-A6D6-3E9494C1DB5F}" srcOrd="0" destOrd="0" presId="urn:microsoft.com/office/officeart/2008/layout/VerticalCurvedList"/>
    <dgm:cxn modelId="{43606586-7559-4652-B1A5-07AB70C1665B}" type="presParOf" srcId="{3622EC3F-493D-43B4-ACDE-EA9ED0617A8B}" destId="{B2EB7ABC-5AB2-4C6A-9DCD-4D2B168166C4}" srcOrd="3" destOrd="0" presId="urn:microsoft.com/office/officeart/2008/layout/VerticalCurvedList"/>
    <dgm:cxn modelId="{435E1507-EF86-4735-B433-E7022ED44031}" type="presParOf" srcId="{3622EC3F-493D-43B4-ACDE-EA9ED0617A8B}" destId="{75FAEEE2-FBAF-4CA9-BB1B-D0200F817240}" srcOrd="4" destOrd="0" presId="urn:microsoft.com/office/officeart/2008/layout/VerticalCurvedList"/>
    <dgm:cxn modelId="{2376C71B-1CED-4653-A953-8DFD02F596C7}" type="presParOf" srcId="{75FAEEE2-FBAF-4CA9-BB1B-D0200F817240}" destId="{8AB69102-EF65-459A-B4E4-62144F35E920}" srcOrd="0" destOrd="0" presId="urn:microsoft.com/office/officeart/2008/layout/VerticalCurvedList"/>
    <dgm:cxn modelId="{2CAE098F-05E6-47CB-81CA-C12A59AF6BC0}" type="presParOf" srcId="{3622EC3F-493D-43B4-ACDE-EA9ED0617A8B}" destId="{34D0F802-FA01-4D6D-A78D-E734EC39DB16}" srcOrd="5" destOrd="0" presId="urn:microsoft.com/office/officeart/2008/layout/VerticalCurvedList"/>
    <dgm:cxn modelId="{29DBC17D-CD77-4481-AFF8-4948A829B444}" type="presParOf" srcId="{3622EC3F-493D-43B4-ACDE-EA9ED0617A8B}" destId="{76045B0E-20B2-41CC-AC3C-4506287420B3}" srcOrd="6" destOrd="0" presId="urn:microsoft.com/office/officeart/2008/layout/VerticalCurvedList"/>
    <dgm:cxn modelId="{7F3F0DA3-EA74-4520-97D2-D65C776E171D}" type="presParOf" srcId="{76045B0E-20B2-41CC-AC3C-4506287420B3}" destId="{1DF6793A-395A-4FA8-A2F3-470C17BF9F3C}" srcOrd="0" destOrd="0" presId="urn:microsoft.com/office/officeart/2008/layout/VerticalCurvedList"/>
    <dgm:cxn modelId="{6B134A78-F20D-4007-889C-2FD2F65B9A0F}" type="presParOf" srcId="{3622EC3F-493D-43B4-ACDE-EA9ED0617A8B}" destId="{432761A8-57E9-48C3-9CDB-37727FE5B228}" srcOrd="7" destOrd="0" presId="urn:microsoft.com/office/officeart/2008/layout/VerticalCurvedList"/>
    <dgm:cxn modelId="{9239F1D2-DEFF-40FF-9BFD-D2D0FD7EB61E}" type="presParOf" srcId="{3622EC3F-493D-43B4-ACDE-EA9ED0617A8B}" destId="{7474E74C-99EB-4AC1-9E7C-F391EA29DF16}" srcOrd="8" destOrd="0" presId="urn:microsoft.com/office/officeart/2008/layout/VerticalCurvedList"/>
    <dgm:cxn modelId="{4A3DBA8F-67B2-4203-80E4-57D289B2A54A}" type="presParOf" srcId="{7474E74C-99EB-4AC1-9E7C-F391EA29DF16}" destId="{2813C189-4626-437B-AEE0-E7AA77B70D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44F593-50F6-41D5-B478-1BC2715B3C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B2A9FE2-F7FE-4A6B-820B-3EE5D10A225B}">
      <dgm:prSet phldrT="[Tekst]"/>
      <dgm:spPr/>
      <dgm:t>
        <a:bodyPr/>
        <a:lstStyle/>
        <a:p>
          <a:r>
            <a:rPr lang="pl-PL" dirty="0">
              <a:latin typeface="+mj-lt"/>
            </a:rPr>
            <a:t>regularnie sprawdzaj skrzynkę mailową @st.amu.edu.pl, dotrzymuj terminów</a:t>
          </a:r>
        </a:p>
      </dgm:t>
    </dgm:pt>
    <dgm:pt modelId="{07505E57-075C-4624-8EB8-6ACE61D9D72C}" type="parTrans" cxnId="{7B7960EF-3D0B-497D-9A00-29D32204A650}">
      <dgm:prSet/>
      <dgm:spPr/>
      <dgm:t>
        <a:bodyPr/>
        <a:lstStyle/>
        <a:p>
          <a:endParaRPr lang="pl-PL"/>
        </a:p>
      </dgm:t>
    </dgm:pt>
    <dgm:pt modelId="{D94F5346-195C-4A65-B8B1-E4525A9F8FF9}" type="sibTrans" cxnId="{7B7960EF-3D0B-497D-9A00-29D32204A650}">
      <dgm:prSet/>
      <dgm:spPr/>
      <dgm:t>
        <a:bodyPr/>
        <a:lstStyle/>
        <a:p>
          <a:endParaRPr lang="pl-PL"/>
        </a:p>
      </dgm:t>
    </dgm:pt>
    <dgm:pt modelId="{56E213F2-D8FF-47B5-BB07-62BCDB58CC29}">
      <dgm:prSet phldrT="[Tekst]"/>
      <dgm:spPr/>
      <dgm:t>
        <a:bodyPr/>
        <a:lstStyle/>
        <a:p>
          <a:r>
            <a:rPr lang="pl-PL" dirty="0">
              <a:latin typeface="+mj-lt"/>
            </a:rPr>
            <a:t>jeśli chcesz zmienić przyznane miejsce docelowe, skontaktuj się z nami,</a:t>
          </a:r>
        </a:p>
      </dgm:t>
    </dgm:pt>
    <dgm:pt modelId="{A6916E6C-D0BF-4E88-8543-0B277D128ED4}" type="parTrans" cxnId="{6FCD9C62-45DC-4277-B9F4-4DE3488892DC}">
      <dgm:prSet/>
      <dgm:spPr/>
      <dgm:t>
        <a:bodyPr/>
        <a:lstStyle/>
        <a:p>
          <a:endParaRPr lang="pl-PL"/>
        </a:p>
      </dgm:t>
    </dgm:pt>
    <dgm:pt modelId="{5AFE119E-442F-4F8F-8C6C-802A23DDD5D0}" type="sibTrans" cxnId="{6FCD9C62-45DC-4277-B9F4-4DE3488892DC}">
      <dgm:prSet/>
      <dgm:spPr/>
      <dgm:t>
        <a:bodyPr/>
        <a:lstStyle/>
        <a:p>
          <a:endParaRPr lang="pl-PL"/>
        </a:p>
      </dgm:t>
    </dgm:pt>
    <dgm:pt modelId="{A365C247-C822-4741-9088-D9185FE0AC03}">
      <dgm:prSet phldrT="[Tekst]"/>
      <dgm:spPr/>
      <dgm:t>
        <a:bodyPr/>
        <a:lstStyle/>
        <a:p>
          <a:r>
            <a:rPr lang="pl-PL" dirty="0">
              <a:latin typeface="+mj-lt"/>
            </a:rPr>
            <a:t>jeśli piszesz pracę dyplomową, skontaktuj się z Promotorem, by uzyskać zgodę na wyjazd</a:t>
          </a:r>
        </a:p>
      </dgm:t>
    </dgm:pt>
    <dgm:pt modelId="{B6B87D78-DC01-4188-9D6C-131B0FEFEA7E}" type="parTrans" cxnId="{8C699CBC-8F55-4E77-94F1-3A6FCFAB1983}">
      <dgm:prSet/>
      <dgm:spPr/>
      <dgm:t>
        <a:bodyPr/>
        <a:lstStyle/>
        <a:p>
          <a:endParaRPr lang="pl-PL"/>
        </a:p>
      </dgm:t>
    </dgm:pt>
    <dgm:pt modelId="{3E68FA67-870F-4286-B0B0-F7C555CEF307}" type="sibTrans" cxnId="{8C699CBC-8F55-4E77-94F1-3A6FCFAB1983}">
      <dgm:prSet/>
      <dgm:spPr/>
      <dgm:t>
        <a:bodyPr/>
        <a:lstStyle/>
        <a:p>
          <a:endParaRPr lang="pl-PL"/>
        </a:p>
      </dgm:t>
    </dgm:pt>
    <dgm:pt modelId="{C10DBCA2-B2B4-4F9E-8935-4A9BC828770F}" type="pres">
      <dgm:prSet presAssocID="{F744F593-50F6-41D5-B478-1BC2715B3C71}" presName="Name0" presStyleCnt="0">
        <dgm:presLayoutVars>
          <dgm:chMax val="7"/>
          <dgm:chPref val="7"/>
          <dgm:dir/>
        </dgm:presLayoutVars>
      </dgm:prSet>
      <dgm:spPr/>
    </dgm:pt>
    <dgm:pt modelId="{069EF06C-DAB0-4BEC-A421-A23C92E6E709}" type="pres">
      <dgm:prSet presAssocID="{F744F593-50F6-41D5-B478-1BC2715B3C71}" presName="Name1" presStyleCnt="0"/>
      <dgm:spPr/>
    </dgm:pt>
    <dgm:pt modelId="{73761420-C1D4-4513-A7C7-B0EFF4A1E2B8}" type="pres">
      <dgm:prSet presAssocID="{F744F593-50F6-41D5-B478-1BC2715B3C71}" presName="cycle" presStyleCnt="0"/>
      <dgm:spPr/>
    </dgm:pt>
    <dgm:pt modelId="{37FCF1B6-E40B-42D3-B31F-EEB230B0EABF}" type="pres">
      <dgm:prSet presAssocID="{F744F593-50F6-41D5-B478-1BC2715B3C71}" presName="srcNode" presStyleLbl="node1" presStyleIdx="0" presStyleCnt="3"/>
      <dgm:spPr/>
    </dgm:pt>
    <dgm:pt modelId="{B2E5AFB8-A23B-4D15-9E50-91AF60C6BDA0}" type="pres">
      <dgm:prSet presAssocID="{F744F593-50F6-41D5-B478-1BC2715B3C71}" presName="conn" presStyleLbl="parChTrans1D2" presStyleIdx="0" presStyleCnt="1"/>
      <dgm:spPr/>
    </dgm:pt>
    <dgm:pt modelId="{05502FC1-E592-42FC-B370-C37B381E4A7F}" type="pres">
      <dgm:prSet presAssocID="{F744F593-50F6-41D5-B478-1BC2715B3C71}" presName="extraNode" presStyleLbl="node1" presStyleIdx="0" presStyleCnt="3"/>
      <dgm:spPr/>
    </dgm:pt>
    <dgm:pt modelId="{6F4CCC14-4E44-469D-BA7B-F306F3A81F0C}" type="pres">
      <dgm:prSet presAssocID="{F744F593-50F6-41D5-B478-1BC2715B3C71}" presName="dstNode" presStyleLbl="node1" presStyleIdx="0" presStyleCnt="3"/>
      <dgm:spPr/>
    </dgm:pt>
    <dgm:pt modelId="{DA272EB5-0748-4DAB-8FEE-A3FE6DA44B9E}" type="pres">
      <dgm:prSet presAssocID="{3B2A9FE2-F7FE-4A6B-820B-3EE5D10A225B}" presName="text_1" presStyleLbl="node1" presStyleIdx="0" presStyleCnt="3">
        <dgm:presLayoutVars>
          <dgm:bulletEnabled val="1"/>
        </dgm:presLayoutVars>
      </dgm:prSet>
      <dgm:spPr/>
    </dgm:pt>
    <dgm:pt modelId="{D36FA3AD-98CC-4D2D-9FDF-E7B2560F2DCE}" type="pres">
      <dgm:prSet presAssocID="{3B2A9FE2-F7FE-4A6B-820B-3EE5D10A225B}" presName="accent_1" presStyleCnt="0"/>
      <dgm:spPr/>
    </dgm:pt>
    <dgm:pt modelId="{B41B7FA8-26E1-4C6A-B2B8-58605340025B}" type="pres">
      <dgm:prSet presAssocID="{3B2A9FE2-F7FE-4A6B-820B-3EE5D10A225B}" presName="accentRepeatNode" presStyleLbl="solidFgAcc1" presStyleIdx="0" presStyleCnt="3"/>
      <dgm:spPr/>
    </dgm:pt>
    <dgm:pt modelId="{48001C2A-DBEE-4450-8EA0-6B463CDC87FC}" type="pres">
      <dgm:prSet presAssocID="{56E213F2-D8FF-47B5-BB07-62BCDB58CC29}" presName="text_2" presStyleLbl="node1" presStyleIdx="1" presStyleCnt="3">
        <dgm:presLayoutVars>
          <dgm:bulletEnabled val="1"/>
        </dgm:presLayoutVars>
      </dgm:prSet>
      <dgm:spPr/>
    </dgm:pt>
    <dgm:pt modelId="{5C627F70-80F8-4398-9E13-01032EAD4B22}" type="pres">
      <dgm:prSet presAssocID="{56E213F2-D8FF-47B5-BB07-62BCDB58CC29}" presName="accent_2" presStyleCnt="0"/>
      <dgm:spPr/>
    </dgm:pt>
    <dgm:pt modelId="{A9EAC40E-5B97-4A53-B89D-70A37939A21D}" type="pres">
      <dgm:prSet presAssocID="{56E213F2-D8FF-47B5-BB07-62BCDB58CC29}" presName="accentRepeatNode" presStyleLbl="solidFgAcc1" presStyleIdx="1" presStyleCnt="3"/>
      <dgm:spPr/>
    </dgm:pt>
    <dgm:pt modelId="{82F65200-91C0-4A68-85FA-656791D22F71}" type="pres">
      <dgm:prSet presAssocID="{A365C247-C822-4741-9088-D9185FE0AC03}" presName="text_3" presStyleLbl="node1" presStyleIdx="2" presStyleCnt="3">
        <dgm:presLayoutVars>
          <dgm:bulletEnabled val="1"/>
        </dgm:presLayoutVars>
      </dgm:prSet>
      <dgm:spPr/>
    </dgm:pt>
    <dgm:pt modelId="{621CB23F-1C3E-49E5-9F71-075C8A9122E8}" type="pres">
      <dgm:prSet presAssocID="{A365C247-C822-4741-9088-D9185FE0AC03}" presName="accent_3" presStyleCnt="0"/>
      <dgm:spPr/>
    </dgm:pt>
    <dgm:pt modelId="{4C373C58-0EB6-4451-86AE-9662CD56CD78}" type="pres">
      <dgm:prSet presAssocID="{A365C247-C822-4741-9088-D9185FE0AC03}" presName="accentRepeatNode" presStyleLbl="solidFgAcc1" presStyleIdx="2" presStyleCnt="3"/>
      <dgm:spPr/>
    </dgm:pt>
  </dgm:ptLst>
  <dgm:cxnLst>
    <dgm:cxn modelId="{683D7604-6EB0-452F-94B5-A4F8C4B0B77E}" type="presOf" srcId="{D94F5346-195C-4A65-B8B1-E4525A9F8FF9}" destId="{B2E5AFB8-A23B-4D15-9E50-91AF60C6BDA0}" srcOrd="0" destOrd="0" presId="urn:microsoft.com/office/officeart/2008/layout/VerticalCurvedList"/>
    <dgm:cxn modelId="{B2729328-132B-4281-A23A-0EA60B9C52BB}" type="presOf" srcId="{A365C247-C822-4741-9088-D9185FE0AC03}" destId="{82F65200-91C0-4A68-85FA-656791D22F71}" srcOrd="0" destOrd="0" presId="urn:microsoft.com/office/officeart/2008/layout/VerticalCurvedList"/>
    <dgm:cxn modelId="{6FCD9C62-45DC-4277-B9F4-4DE3488892DC}" srcId="{F744F593-50F6-41D5-B478-1BC2715B3C71}" destId="{56E213F2-D8FF-47B5-BB07-62BCDB58CC29}" srcOrd="1" destOrd="0" parTransId="{A6916E6C-D0BF-4E88-8543-0B277D128ED4}" sibTransId="{5AFE119E-442F-4F8F-8C6C-802A23DDD5D0}"/>
    <dgm:cxn modelId="{62AAF146-6539-4B8B-850F-3B7D3BF92882}" type="presOf" srcId="{3B2A9FE2-F7FE-4A6B-820B-3EE5D10A225B}" destId="{DA272EB5-0748-4DAB-8FEE-A3FE6DA44B9E}" srcOrd="0" destOrd="0" presId="urn:microsoft.com/office/officeart/2008/layout/VerticalCurvedList"/>
    <dgm:cxn modelId="{8C699CBC-8F55-4E77-94F1-3A6FCFAB1983}" srcId="{F744F593-50F6-41D5-B478-1BC2715B3C71}" destId="{A365C247-C822-4741-9088-D9185FE0AC03}" srcOrd="2" destOrd="0" parTransId="{B6B87D78-DC01-4188-9D6C-131B0FEFEA7E}" sibTransId="{3E68FA67-870F-4286-B0B0-F7C555CEF307}"/>
    <dgm:cxn modelId="{A5449BDA-7F38-4829-91B6-CA0B006206D5}" type="presOf" srcId="{F744F593-50F6-41D5-B478-1BC2715B3C71}" destId="{C10DBCA2-B2B4-4F9E-8935-4A9BC828770F}" srcOrd="0" destOrd="0" presId="urn:microsoft.com/office/officeart/2008/layout/VerticalCurvedList"/>
    <dgm:cxn modelId="{7B7960EF-3D0B-497D-9A00-29D32204A650}" srcId="{F744F593-50F6-41D5-B478-1BC2715B3C71}" destId="{3B2A9FE2-F7FE-4A6B-820B-3EE5D10A225B}" srcOrd="0" destOrd="0" parTransId="{07505E57-075C-4624-8EB8-6ACE61D9D72C}" sibTransId="{D94F5346-195C-4A65-B8B1-E4525A9F8FF9}"/>
    <dgm:cxn modelId="{52D4BAFE-FFEC-4C70-B5C5-2C50D5257899}" type="presOf" srcId="{56E213F2-D8FF-47B5-BB07-62BCDB58CC29}" destId="{48001C2A-DBEE-4450-8EA0-6B463CDC87FC}" srcOrd="0" destOrd="0" presId="urn:microsoft.com/office/officeart/2008/layout/VerticalCurvedList"/>
    <dgm:cxn modelId="{42BBB732-5824-4011-8D39-D9A8FB8B22DD}" type="presParOf" srcId="{C10DBCA2-B2B4-4F9E-8935-4A9BC828770F}" destId="{069EF06C-DAB0-4BEC-A421-A23C92E6E709}" srcOrd="0" destOrd="0" presId="urn:microsoft.com/office/officeart/2008/layout/VerticalCurvedList"/>
    <dgm:cxn modelId="{DF1E5721-1587-42E8-B329-0F69DF4EFC4B}" type="presParOf" srcId="{069EF06C-DAB0-4BEC-A421-A23C92E6E709}" destId="{73761420-C1D4-4513-A7C7-B0EFF4A1E2B8}" srcOrd="0" destOrd="0" presId="urn:microsoft.com/office/officeart/2008/layout/VerticalCurvedList"/>
    <dgm:cxn modelId="{30AAD5FF-3F82-4E8C-B3B1-8BFE14DCFD22}" type="presParOf" srcId="{73761420-C1D4-4513-A7C7-B0EFF4A1E2B8}" destId="{37FCF1B6-E40B-42D3-B31F-EEB230B0EABF}" srcOrd="0" destOrd="0" presId="urn:microsoft.com/office/officeart/2008/layout/VerticalCurvedList"/>
    <dgm:cxn modelId="{9C25FA62-C61F-488D-9726-C250AC5BFB96}" type="presParOf" srcId="{73761420-C1D4-4513-A7C7-B0EFF4A1E2B8}" destId="{B2E5AFB8-A23B-4D15-9E50-91AF60C6BDA0}" srcOrd="1" destOrd="0" presId="urn:microsoft.com/office/officeart/2008/layout/VerticalCurvedList"/>
    <dgm:cxn modelId="{AE73B424-CE81-421A-AE81-B3D852C1AC95}" type="presParOf" srcId="{73761420-C1D4-4513-A7C7-B0EFF4A1E2B8}" destId="{05502FC1-E592-42FC-B370-C37B381E4A7F}" srcOrd="2" destOrd="0" presId="urn:microsoft.com/office/officeart/2008/layout/VerticalCurvedList"/>
    <dgm:cxn modelId="{8B0326F3-81C7-4CD1-8831-31A936B396C7}" type="presParOf" srcId="{73761420-C1D4-4513-A7C7-B0EFF4A1E2B8}" destId="{6F4CCC14-4E44-469D-BA7B-F306F3A81F0C}" srcOrd="3" destOrd="0" presId="urn:microsoft.com/office/officeart/2008/layout/VerticalCurvedList"/>
    <dgm:cxn modelId="{D2110F45-D2B2-45C9-AD60-50EDE4B615C0}" type="presParOf" srcId="{069EF06C-DAB0-4BEC-A421-A23C92E6E709}" destId="{DA272EB5-0748-4DAB-8FEE-A3FE6DA44B9E}" srcOrd="1" destOrd="0" presId="urn:microsoft.com/office/officeart/2008/layout/VerticalCurvedList"/>
    <dgm:cxn modelId="{BDC54AB3-5E46-413C-88C9-C2208C4DC647}" type="presParOf" srcId="{069EF06C-DAB0-4BEC-A421-A23C92E6E709}" destId="{D36FA3AD-98CC-4D2D-9FDF-E7B2560F2DCE}" srcOrd="2" destOrd="0" presId="urn:microsoft.com/office/officeart/2008/layout/VerticalCurvedList"/>
    <dgm:cxn modelId="{8A354022-BD4D-4A8D-8260-07D09EDC32BD}" type="presParOf" srcId="{D36FA3AD-98CC-4D2D-9FDF-E7B2560F2DCE}" destId="{B41B7FA8-26E1-4C6A-B2B8-58605340025B}" srcOrd="0" destOrd="0" presId="urn:microsoft.com/office/officeart/2008/layout/VerticalCurvedList"/>
    <dgm:cxn modelId="{9A57BBC9-D22E-4B26-ABC7-0C958A47A91E}" type="presParOf" srcId="{069EF06C-DAB0-4BEC-A421-A23C92E6E709}" destId="{48001C2A-DBEE-4450-8EA0-6B463CDC87FC}" srcOrd="3" destOrd="0" presId="urn:microsoft.com/office/officeart/2008/layout/VerticalCurvedList"/>
    <dgm:cxn modelId="{568912B9-CE09-4898-81D4-F7477C2F9274}" type="presParOf" srcId="{069EF06C-DAB0-4BEC-A421-A23C92E6E709}" destId="{5C627F70-80F8-4398-9E13-01032EAD4B22}" srcOrd="4" destOrd="0" presId="urn:microsoft.com/office/officeart/2008/layout/VerticalCurvedList"/>
    <dgm:cxn modelId="{FF5A7671-73C1-4DE0-BB06-C76C8C92081C}" type="presParOf" srcId="{5C627F70-80F8-4398-9E13-01032EAD4B22}" destId="{A9EAC40E-5B97-4A53-B89D-70A37939A21D}" srcOrd="0" destOrd="0" presId="urn:microsoft.com/office/officeart/2008/layout/VerticalCurvedList"/>
    <dgm:cxn modelId="{E801CDDF-2131-4E22-8C63-A9E9643DD333}" type="presParOf" srcId="{069EF06C-DAB0-4BEC-A421-A23C92E6E709}" destId="{82F65200-91C0-4A68-85FA-656791D22F71}" srcOrd="5" destOrd="0" presId="urn:microsoft.com/office/officeart/2008/layout/VerticalCurvedList"/>
    <dgm:cxn modelId="{8996A01E-12CB-453E-942A-9ECDFA2C1CA5}" type="presParOf" srcId="{069EF06C-DAB0-4BEC-A421-A23C92E6E709}" destId="{621CB23F-1C3E-49E5-9F71-075C8A9122E8}" srcOrd="6" destOrd="0" presId="urn:microsoft.com/office/officeart/2008/layout/VerticalCurvedList"/>
    <dgm:cxn modelId="{091E479D-365E-4A00-B0AE-FBF70519D311}" type="presParOf" srcId="{621CB23F-1C3E-49E5-9F71-075C8A9122E8}" destId="{4C373C58-0EB6-4451-86AE-9662CD56CD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4B1C5-B7CF-41E5-B40D-EDF67620E8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5E7CEE7-B683-4594-AF12-A7587945B110}">
      <dgm:prSet phldrT="[Tekst]"/>
      <dgm:spPr/>
      <dgm:t>
        <a:bodyPr/>
        <a:lstStyle/>
        <a:p>
          <a:r>
            <a:rPr lang="pl-PL" dirty="0"/>
            <a:t>Osoby z niepełnosprawnościami </a:t>
          </a:r>
        </a:p>
      </dgm:t>
    </dgm:pt>
    <dgm:pt modelId="{ED491E3A-D2B4-40BB-989A-4C4280996ABE}" type="parTrans" cxnId="{B177EC0D-5D83-4E17-8D7B-3DB53BBD90B5}">
      <dgm:prSet/>
      <dgm:spPr/>
      <dgm:t>
        <a:bodyPr/>
        <a:lstStyle/>
        <a:p>
          <a:endParaRPr lang="pl-PL"/>
        </a:p>
      </dgm:t>
    </dgm:pt>
    <dgm:pt modelId="{70C213E1-DB8F-4F85-9FA6-C544D66BF309}" type="sibTrans" cxnId="{B177EC0D-5D83-4E17-8D7B-3DB53BBD90B5}">
      <dgm:prSet/>
      <dgm:spPr/>
      <dgm:t>
        <a:bodyPr/>
        <a:lstStyle/>
        <a:p>
          <a:endParaRPr lang="pl-PL"/>
        </a:p>
      </dgm:t>
    </dgm:pt>
    <dgm:pt modelId="{2D1B793D-2157-4B36-832C-E518AA54264B}">
      <dgm:prSet phldrT="[Tekst]"/>
      <dgm:spPr/>
      <dgm:t>
        <a:bodyPr/>
        <a:lstStyle/>
        <a:p>
          <a:r>
            <a:rPr lang="pl-PL" dirty="0"/>
            <a:t>orzeczenie o stopniu niepełnosprawności</a:t>
          </a:r>
        </a:p>
      </dgm:t>
    </dgm:pt>
    <dgm:pt modelId="{218CC252-CD88-44A0-B098-B94D1A31746C}" type="parTrans" cxnId="{467B045A-EBB2-47CD-B0F8-0503C123F234}">
      <dgm:prSet/>
      <dgm:spPr/>
      <dgm:t>
        <a:bodyPr/>
        <a:lstStyle/>
        <a:p>
          <a:endParaRPr lang="pl-PL"/>
        </a:p>
      </dgm:t>
    </dgm:pt>
    <dgm:pt modelId="{DEF4117D-3C78-460E-88A2-27B5978F85D8}" type="sibTrans" cxnId="{467B045A-EBB2-47CD-B0F8-0503C123F234}">
      <dgm:prSet/>
      <dgm:spPr/>
      <dgm:t>
        <a:bodyPr/>
        <a:lstStyle/>
        <a:p>
          <a:endParaRPr lang="pl-PL"/>
        </a:p>
      </dgm:t>
    </dgm:pt>
    <dgm:pt modelId="{0E5BE865-8704-4C7C-8F85-A81A84EFECE1}">
      <dgm:prSet phldrT="[Tekst]"/>
      <dgm:spPr/>
      <dgm:t>
        <a:bodyPr/>
        <a:lstStyle/>
        <a:p>
          <a:r>
            <a:rPr lang="pl-PL" dirty="0"/>
            <a:t>Osoby ze środowisk uboższych</a:t>
          </a:r>
        </a:p>
      </dgm:t>
    </dgm:pt>
    <dgm:pt modelId="{22386DF6-9C3B-4714-B345-53FAE9CD583B}" type="parTrans" cxnId="{47257613-1E4F-4048-A472-C5E7E897BD47}">
      <dgm:prSet/>
      <dgm:spPr/>
      <dgm:t>
        <a:bodyPr/>
        <a:lstStyle/>
        <a:p>
          <a:endParaRPr lang="pl-PL"/>
        </a:p>
      </dgm:t>
    </dgm:pt>
    <dgm:pt modelId="{3704E157-2F37-4363-B434-CB40C0BAD282}" type="sibTrans" cxnId="{47257613-1E4F-4048-A472-C5E7E897BD47}">
      <dgm:prSet/>
      <dgm:spPr/>
      <dgm:t>
        <a:bodyPr/>
        <a:lstStyle/>
        <a:p>
          <a:endParaRPr lang="pl-PL"/>
        </a:p>
      </dgm:t>
    </dgm:pt>
    <dgm:pt modelId="{00310125-3D97-4B9B-945E-DB8BCA6E720A}">
      <dgm:prSet phldrT="[Tekst]"/>
      <dgm:spPr/>
      <dgm:t>
        <a:bodyPr/>
        <a:lstStyle/>
        <a:p>
          <a:r>
            <a:rPr lang="pl-PL" dirty="0"/>
            <a:t>student, który w semestrze poprzedzającym wyjazd otrzymywał stypendium socjalne </a:t>
          </a:r>
        </a:p>
      </dgm:t>
    </dgm:pt>
    <dgm:pt modelId="{7AF6B23B-AD93-406A-BB92-0D5C8F93B31C}" type="parTrans" cxnId="{7408DA18-FD22-43AC-94DD-D76E5FE0F1B2}">
      <dgm:prSet/>
      <dgm:spPr/>
      <dgm:t>
        <a:bodyPr/>
        <a:lstStyle/>
        <a:p>
          <a:endParaRPr lang="pl-PL"/>
        </a:p>
      </dgm:t>
    </dgm:pt>
    <dgm:pt modelId="{6CEE0A65-BD98-438F-86CE-9374C0E4B2E1}" type="sibTrans" cxnId="{7408DA18-FD22-43AC-94DD-D76E5FE0F1B2}">
      <dgm:prSet/>
      <dgm:spPr/>
      <dgm:t>
        <a:bodyPr/>
        <a:lstStyle/>
        <a:p>
          <a:endParaRPr lang="pl-PL"/>
        </a:p>
      </dgm:t>
    </dgm:pt>
    <dgm:pt modelId="{9E1084D2-4912-46FB-B606-B07DA9A5C2EB}" type="pres">
      <dgm:prSet presAssocID="{FD34B1C5-B7CF-41E5-B40D-EDF67620E8B9}" presName="linear" presStyleCnt="0">
        <dgm:presLayoutVars>
          <dgm:animLvl val="lvl"/>
          <dgm:resizeHandles val="exact"/>
        </dgm:presLayoutVars>
      </dgm:prSet>
      <dgm:spPr/>
    </dgm:pt>
    <dgm:pt modelId="{DD62DDC1-6747-4838-8256-32A26331CF71}" type="pres">
      <dgm:prSet presAssocID="{55E7CEE7-B683-4594-AF12-A7587945B1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0793DD-2F12-41E4-9528-C0702A765ABF}" type="pres">
      <dgm:prSet presAssocID="{55E7CEE7-B683-4594-AF12-A7587945B110}" presName="childText" presStyleLbl="revTx" presStyleIdx="0" presStyleCnt="2" custScaleX="99351">
        <dgm:presLayoutVars>
          <dgm:bulletEnabled val="1"/>
        </dgm:presLayoutVars>
      </dgm:prSet>
      <dgm:spPr/>
    </dgm:pt>
    <dgm:pt modelId="{C58758C5-F7D2-4569-B366-EF50F507A130}" type="pres">
      <dgm:prSet presAssocID="{0E5BE865-8704-4C7C-8F85-A81A84EFECE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6B789C8-5897-4E00-9059-750CEF088F3D}" type="pres">
      <dgm:prSet presAssocID="{0E5BE865-8704-4C7C-8F85-A81A84EFECE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3308106-8BCB-4E3F-8E7E-6AB41114F9BA}" type="presOf" srcId="{2D1B793D-2157-4B36-832C-E518AA54264B}" destId="{350793DD-2F12-41E4-9528-C0702A765ABF}" srcOrd="0" destOrd="0" presId="urn:microsoft.com/office/officeart/2005/8/layout/vList2"/>
    <dgm:cxn modelId="{B177EC0D-5D83-4E17-8D7B-3DB53BBD90B5}" srcId="{FD34B1C5-B7CF-41E5-B40D-EDF67620E8B9}" destId="{55E7CEE7-B683-4594-AF12-A7587945B110}" srcOrd="0" destOrd="0" parTransId="{ED491E3A-D2B4-40BB-989A-4C4280996ABE}" sibTransId="{70C213E1-DB8F-4F85-9FA6-C544D66BF309}"/>
    <dgm:cxn modelId="{47257613-1E4F-4048-A472-C5E7E897BD47}" srcId="{FD34B1C5-B7CF-41E5-B40D-EDF67620E8B9}" destId="{0E5BE865-8704-4C7C-8F85-A81A84EFECE1}" srcOrd="1" destOrd="0" parTransId="{22386DF6-9C3B-4714-B345-53FAE9CD583B}" sibTransId="{3704E157-2F37-4363-B434-CB40C0BAD282}"/>
    <dgm:cxn modelId="{7408DA18-FD22-43AC-94DD-D76E5FE0F1B2}" srcId="{0E5BE865-8704-4C7C-8F85-A81A84EFECE1}" destId="{00310125-3D97-4B9B-945E-DB8BCA6E720A}" srcOrd="0" destOrd="0" parTransId="{7AF6B23B-AD93-406A-BB92-0D5C8F93B31C}" sibTransId="{6CEE0A65-BD98-438F-86CE-9374C0E4B2E1}"/>
    <dgm:cxn modelId="{3994173C-1B8E-42D0-924F-CE2EABF7F92B}" type="presOf" srcId="{0E5BE865-8704-4C7C-8F85-A81A84EFECE1}" destId="{C58758C5-F7D2-4569-B366-EF50F507A130}" srcOrd="0" destOrd="0" presId="urn:microsoft.com/office/officeart/2005/8/layout/vList2"/>
    <dgm:cxn modelId="{34C6D26E-0B4A-443F-91B3-3E5908A7A080}" type="presOf" srcId="{55E7CEE7-B683-4594-AF12-A7587945B110}" destId="{DD62DDC1-6747-4838-8256-32A26331CF71}" srcOrd="0" destOrd="0" presId="urn:microsoft.com/office/officeart/2005/8/layout/vList2"/>
    <dgm:cxn modelId="{DE6E8358-8251-4FCA-B4AD-227771F409E7}" type="presOf" srcId="{00310125-3D97-4B9B-945E-DB8BCA6E720A}" destId="{56B789C8-5897-4E00-9059-750CEF088F3D}" srcOrd="0" destOrd="0" presId="urn:microsoft.com/office/officeart/2005/8/layout/vList2"/>
    <dgm:cxn modelId="{467B045A-EBB2-47CD-B0F8-0503C123F234}" srcId="{55E7CEE7-B683-4594-AF12-A7587945B110}" destId="{2D1B793D-2157-4B36-832C-E518AA54264B}" srcOrd="0" destOrd="0" parTransId="{218CC252-CD88-44A0-B098-B94D1A31746C}" sibTransId="{DEF4117D-3C78-460E-88A2-27B5978F85D8}"/>
    <dgm:cxn modelId="{6672D7DE-0C59-4A97-B397-080FFB98AE36}" type="presOf" srcId="{FD34B1C5-B7CF-41E5-B40D-EDF67620E8B9}" destId="{9E1084D2-4912-46FB-B606-B07DA9A5C2EB}" srcOrd="0" destOrd="0" presId="urn:microsoft.com/office/officeart/2005/8/layout/vList2"/>
    <dgm:cxn modelId="{8472D127-B375-4C05-9AB0-ED7074CFB4D2}" type="presParOf" srcId="{9E1084D2-4912-46FB-B606-B07DA9A5C2EB}" destId="{DD62DDC1-6747-4838-8256-32A26331CF71}" srcOrd="0" destOrd="0" presId="urn:microsoft.com/office/officeart/2005/8/layout/vList2"/>
    <dgm:cxn modelId="{F60C8BBC-8951-4854-8943-8C3187AFAA1F}" type="presParOf" srcId="{9E1084D2-4912-46FB-B606-B07DA9A5C2EB}" destId="{350793DD-2F12-41E4-9528-C0702A765ABF}" srcOrd="1" destOrd="0" presId="urn:microsoft.com/office/officeart/2005/8/layout/vList2"/>
    <dgm:cxn modelId="{D7B88AE1-CD0A-4DE7-A62C-F301BCDC51D1}" type="presParOf" srcId="{9E1084D2-4912-46FB-B606-B07DA9A5C2EB}" destId="{C58758C5-F7D2-4569-B366-EF50F507A130}" srcOrd="2" destOrd="0" presId="urn:microsoft.com/office/officeart/2005/8/layout/vList2"/>
    <dgm:cxn modelId="{183B5054-6DEA-442F-A70D-E63341E10C4B}" type="presParOf" srcId="{9E1084D2-4912-46FB-B606-B07DA9A5C2EB}" destId="{56B789C8-5897-4E00-9059-750CEF088F3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D4085A-5DD0-4A31-87AA-724AEA463E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20D5C53-D161-4136-8AD5-F1AB5479970F}">
      <dgm:prSet phldrT="[Tekst]"/>
      <dgm:spPr/>
      <dgm:t>
        <a:bodyPr/>
        <a:lstStyle/>
        <a:p>
          <a:r>
            <a:rPr lang="pl-PL" dirty="0" err="1">
              <a:latin typeface="+mj-lt"/>
            </a:rPr>
            <a:t>WNGiG</a:t>
          </a:r>
          <a:endParaRPr lang="pl-PL" dirty="0">
            <a:latin typeface="+mj-lt"/>
          </a:endParaRPr>
        </a:p>
      </dgm:t>
    </dgm:pt>
    <dgm:pt modelId="{8751795E-D07D-4315-8D34-9418CB6B4FCE}" type="parTrans" cxnId="{E917DB05-BD33-4A74-8081-DC5A8946CF54}">
      <dgm:prSet/>
      <dgm:spPr/>
      <dgm:t>
        <a:bodyPr/>
        <a:lstStyle/>
        <a:p>
          <a:endParaRPr lang="pl-PL"/>
        </a:p>
      </dgm:t>
    </dgm:pt>
    <dgm:pt modelId="{C2CC84AD-31CB-4A3A-A484-FADD16426D77}" type="sibTrans" cxnId="{E917DB05-BD33-4A74-8081-DC5A8946CF54}">
      <dgm:prSet/>
      <dgm:spPr/>
      <dgm:t>
        <a:bodyPr/>
        <a:lstStyle/>
        <a:p>
          <a:endParaRPr lang="pl-PL"/>
        </a:p>
      </dgm:t>
    </dgm:pt>
    <dgm:pt modelId="{88E717C2-D6EB-4707-95E4-831B000F4979}">
      <dgm:prSet phldrT="[Tekst]"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  <a:latin typeface="+mj-lt"/>
              <a:hlinkClick xmlns:r="http://schemas.openxmlformats.org/officeDocument/2006/relationships" r:id="rId1"/>
            </a:rPr>
            <a:t>http://erazmgeo.home.amu.edu.pl</a:t>
          </a:r>
          <a:r>
            <a:rPr lang="pl-PL" sz="2400" dirty="0">
              <a:solidFill>
                <a:schemeClr val="tx1"/>
              </a:solidFill>
              <a:hlinkClick xmlns:r="http://schemas.openxmlformats.org/officeDocument/2006/relationships" r:id="rId1"/>
            </a:rPr>
            <a:t>/</a:t>
          </a:r>
          <a:endParaRPr lang="pl-PL" sz="2400" dirty="0">
            <a:solidFill>
              <a:schemeClr val="tx1"/>
            </a:solidFill>
          </a:endParaRPr>
        </a:p>
      </dgm:t>
    </dgm:pt>
    <dgm:pt modelId="{8FE5A0B4-C78F-4EC1-A744-272078EBE96D}" type="parTrans" cxnId="{C0E96865-F1E8-4C36-93DB-9D8401AE6090}">
      <dgm:prSet/>
      <dgm:spPr/>
      <dgm:t>
        <a:bodyPr/>
        <a:lstStyle/>
        <a:p>
          <a:endParaRPr lang="pl-PL"/>
        </a:p>
      </dgm:t>
    </dgm:pt>
    <dgm:pt modelId="{8A54FAC9-4B4B-4934-BC84-3D1D1462FB3F}" type="sibTrans" cxnId="{C0E96865-F1E8-4C36-93DB-9D8401AE6090}">
      <dgm:prSet/>
      <dgm:spPr/>
      <dgm:t>
        <a:bodyPr/>
        <a:lstStyle/>
        <a:p>
          <a:endParaRPr lang="pl-PL"/>
        </a:p>
      </dgm:t>
    </dgm:pt>
    <dgm:pt modelId="{4CB9954F-79D1-4B67-8E40-16BBD1D5062A}">
      <dgm:prSet phldrT="[Tekst]"/>
      <dgm:spPr/>
      <dgm:t>
        <a:bodyPr/>
        <a:lstStyle/>
        <a:p>
          <a:r>
            <a:rPr lang="pl-PL" dirty="0">
              <a:latin typeface="+mj-lt"/>
            </a:rPr>
            <a:t>UAM</a:t>
          </a:r>
        </a:p>
      </dgm:t>
    </dgm:pt>
    <dgm:pt modelId="{C24276D8-70C2-418B-835B-0DC1D5327AF0}" type="parTrans" cxnId="{D5E42B95-DEA8-43A0-BFAC-BC3CAE1956AA}">
      <dgm:prSet/>
      <dgm:spPr/>
      <dgm:t>
        <a:bodyPr/>
        <a:lstStyle/>
        <a:p>
          <a:endParaRPr lang="pl-PL"/>
        </a:p>
      </dgm:t>
    </dgm:pt>
    <dgm:pt modelId="{5E1D2D73-0AC3-4398-A615-D0A2AF0A466F}" type="sibTrans" cxnId="{D5E42B95-DEA8-43A0-BFAC-BC3CAE1956AA}">
      <dgm:prSet/>
      <dgm:spPr/>
      <dgm:t>
        <a:bodyPr/>
        <a:lstStyle/>
        <a:p>
          <a:endParaRPr lang="pl-PL"/>
        </a:p>
      </dgm:t>
    </dgm:pt>
    <dgm:pt modelId="{62A30D72-C393-4DC7-92B6-C4CD14532839}">
      <dgm:prSet phldrT="[Tekst]"/>
      <dgm:spPr/>
      <dgm:t>
        <a:bodyPr/>
        <a:lstStyle/>
        <a:p>
          <a:r>
            <a:rPr lang="pl-PL" dirty="0">
              <a:latin typeface="+mj-lt"/>
            </a:rPr>
            <a:t>Erasmus+</a:t>
          </a:r>
        </a:p>
      </dgm:t>
    </dgm:pt>
    <dgm:pt modelId="{02AC9E45-F0C4-4DAC-BCBD-82B9ABB555BB}" type="parTrans" cxnId="{D88D73CC-FD19-4C04-B746-79553E8B2184}">
      <dgm:prSet/>
      <dgm:spPr/>
      <dgm:t>
        <a:bodyPr/>
        <a:lstStyle/>
        <a:p>
          <a:endParaRPr lang="pl-PL"/>
        </a:p>
      </dgm:t>
    </dgm:pt>
    <dgm:pt modelId="{BB58111C-35A9-407D-A22F-D9EB2060BA0A}" type="sibTrans" cxnId="{D88D73CC-FD19-4C04-B746-79553E8B2184}">
      <dgm:prSet/>
      <dgm:spPr/>
      <dgm:t>
        <a:bodyPr/>
        <a:lstStyle/>
        <a:p>
          <a:endParaRPr lang="pl-PL"/>
        </a:p>
      </dgm:t>
    </dgm:pt>
    <dgm:pt modelId="{0797AADC-C7BA-4690-800B-7FD3FED7A38E}">
      <dgm:prSet phldrT="[Tekst]"/>
      <dgm:spPr/>
      <dgm:t>
        <a:bodyPr/>
        <a:lstStyle/>
        <a:p>
          <a:r>
            <a:rPr lang="pl-PL" dirty="0">
              <a:latin typeface="+mj-lt"/>
              <a:hlinkClick xmlns:r="http://schemas.openxmlformats.org/officeDocument/2006/relationships" r:id="rId2"/>
            </a:rPr>
            <a:t>https://erasmusplus.org.pl/</a:t>
          </a:r>
          <a:endParaRPr lang="pl-PL" dirty="0">
            <a:latin typeface="+mj-lt"/>
          </a:endParaRPr>
        </a:p>
      </dgm:t>
    </dgm:pt>
    <dgm:pt modelId="{1B4A2D8C-1369-42E7-926D-DC30CE988502}" type="parTrans" cxnId="{AF1344FE-968F-4DC5-A8AA-9C9B564C7A47}">
      <dgm:prSet/>
      <dgm:spPr/>
      <dgm:t>
        <a:bodyPr/>
        <a:lstStyle/>
        <a:p>
          <a:endParaRPr lang="pl-PL"/>
        </a:p>
      </dgm:t>
    </dgm:pt>
    <dgm:pt modelId="{2E276926-F9B6-45CF-8408-6BCEEFB51827}" type="sibTrans" cxnId="{AF1344FE-968F-4DC5-A8AA-9C9B564C7A47}">
      <dgm:prSet/>
      <dgm:spPr/>
      <dgm:t>
        <a:bodyPr/>
        <a:lstStyle/>
        <a:p>
          <a:endParaRPr lang="pl-PL"/>
        </a:p>
      </dgm:t>
    </dgm:pt>
    <dgm:pt modelId="{CD5714CE-D20B-40F6-905A-03509BA03BE8}">
      <dgm:prSet phldrT="[Tekst]"/>
      <dgm:spPr/>
      <dgm:t>
        <a:bodyPr/>
        <a:lstStyle/>
        <a:p>
          <a:r>
            <a:rPr lang="pl-PL" dirty="0">
              <a:latin typeface="+mj-lt"/>
              <a:hlinkClick xmlns:r="http://schemas.openxmlformats.org/officeDocument/2006/relationships" r:id="rId3"/>
            </a:rPr>
            <a:t>http://erasmus.amu.edu.pl/</a:t>
          </a:r>
          <a:endParaRPr lang="pl-PL" dirty="0">
            <a:latin typeface="+mj-lt"/>
          </a:endParaRPr>
        </a:p>
      </dgm:t>
    </dgm:pt>
    <dgm:pt modelId="{C55BA670-E37E-4309-8C93-FA83F7EF4E2B}" type="sibTrans" cxnId="{0312EC34-BF89-46B4-B703-95D4480049E9}">
      <dgm:prSet/>
      <dgm:spPr/>
      <dgm:t>
        <a:bodyPr/>
        <a:lstStyle/>
        <a:p>
          <a:endParaRPr lang="pl-PL"/>
        </a:p>
      </dgm:t>
    </dgm:pt>
    <dgm:pt modelId="{09606897-4C93-42EE-8D3B-C6E7A8D9C3C8}" type="parTrans" cxnId="{0312EC34-BF89-46B4-B703-95D4480049E9}">
      <dgm:prSet/>
      <dgm:spPr/>
      <dgm:t>
        <a:bodyPr/>
        <a:lstStyle/>
        <a:p>
          <a:endParaRPr lang="pl-PL"/>
        </a:p>
      </dgm:t>
    </dgm:pt>
    <dgm:pt modelId="{8CC1F64A-EBB9-417B-A1FA-481F829DF782}" type="pres">
      <dgm:prSet presAssocID="{EDD4085A-5DD0-4A31-87AA-724AEA463E39}" presName="Name0" presStyleCnt="0">
        <dgm:presLayoutVars>
          <dgm:dir/>
          <dgm:animLvl val="lvl"/>
          <dgm:resizeHandles val="exact"/>
        </dgm:presLayoutVars>
      </dgm:prSet>
      <dgm:spPr/>
    </dgm:pt>
    <dgm:pt modelId="{FF853A6E-4942-4289-B1F1-EBB06B8761F2}" type="pres">
      <dgm:prSet presAssocID="{020D5C53-D161-4136-8AD5-F1AB5479970F}" presName="linNode" presStyleCnt="0"/>
      <dgm:spPr/>
    </dgm:pt>
    <dgm:pt modelId="{EE068AA0-3614-4EE3-A88A-87277581939E}" type="pres">
      <dgm:prSet presAssocID="{020D5C53-D161-4136-8AD5-F1AB5479970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026420C-00F7-4135-AE51-68A814487665}" type="pres">
      <dgm:prSet presAssocID="{020D5C53-D161-4136-8AD5-F1AB5479970F}" presName="descendantText" presStyleLbl="alignAccFollowNode1" presStyleIdx="0" presStyleCnt="3">
        <dgm:presLayoutVars>
          <dgm:bulletEnabled val="1"/>
        </dgm:presLayoutVars>
      </dgm:prSet>
      <dgm:spPr/>
    </dgm:pt>
    <dgm:pt modelId="{1AFB0807-B0DE-4B8D-BEF4-E892B4F5C1DA}" type="pres">
      <dgm:prSet presAssocID="{C2CC84AD-31CB-4A3A-A484-FADD16426D77}" presName="sp" presStyleCnt="0"/>
      <dgm:spPr/>
    </dgm:pt>
    <dgm:pt modelId="{902F3F82-64E5-4DBD-BF36-B6090881F654}" type="pres">
      <dgm:prSet presAssocID="{4CB9954F-79D1-4B67-8E40-16BBD1D5062A}" presName="linNode" presStyleCnt="0"/>
      <dgm:spPr/>
    </dgm:pt>
    <dgm:pt modelId="{F86545D3-0D33-4157-9EAE-4288F097F2D5}" type="pres">
      <dgm:prSet presAssocID="{4CB9954F-79D1-4B67-8E40-16BBD1D5062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07B10BD-6E04-43B2-A83A-294EA7FE247E}" type="pres">
      <dgm:prSet presAssocID="{4CB9954F-79D1-4B67-8E40-16BBD1D5062A}" presName="descendantText" presStyleLbl="alignAccFollowNode1" presStyleIdx="1" presStyleCnt="3">
        <dgm:presLayoutVars>
          <dgm:bulletEnabled val="1"/>
        </dgm:presLayoutVars>
      </dgm:prSet>
      <dgm:spPr/>
    </dgm:pt>
    <dgm:pt modelId="{64E40D51-851D-40FA-8421-D6290B217A09}" type="pres">
      <dgm:prSet presAssocID="{5E1D2D73-0AC3-4398-A615-D0A2AF0A466F}" presName="sp" presStyleCnt="0"/>
      <dgm:spPr/>
    </dgm:pt>
    <dgm:pt modelId="{3D308A8F-88B5-4C14-BF98-EE96BC4380A2}" type="pres">
      <dgm:prSet presAssocID="{62A30D72-C393-4DC7-92B6-C4CD14532839}" presName="linNode" presStyleCnt="0"/>
      <dgm:spPr/>
    </dgm:pt>
    <dgm:pt modelId="{918C6127-E504-47C4-9F8A-76ADA005AA97}" type="pres">
      <dgm:prSet presAssocID="{62A30D72-C393-4DC7-92B6-C4CD1453283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DF35780-5276-4820-8C1B-66D10A868821}" type="pres">
      <dgm:prSet presAssocID="{62A30D72-C393-4DC7-92B6-C4CD1453283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917DB05-BD33-4A74-8081-DC5A8946CF54}" srcId="{EDD4085A-5DD0-4A31-87AA-724AEA463E39}" destId="{020D5C53-D161-4136-8AD5-F1AB5479970F}" srcOrd="0" destOrd="0" parTransId="{8751795E-D07D-4315-8D34-9418CB6B4FCE}" sibTransId="{C2CC84AD-31CB-4A3A-A484-FADD16426D77}"/>
    <dgm:cxn modelId="{0312EC34-BF89-46B4-B703-95D4480049E9}" srcId="{4CB9954F-79D1-4B67-8E40-16BBD1D5062A}" destId="{CD5714CE-D20B-40F6-905A-03509BA03BE8}" srcOrd="0" destOrd="0" parTransId="{09606897-4C93-42EE-8D3B-C6E7A8D9C3C8}" sibTransId="{C55BA670-E37E-4309-8C93-FA83F7EF4E2B}"/>
    <dgm:cxn modelId="{C0E96865-F1E8-4C36-93DB-9D8401AE6090}" srcId="{020D5C53-D161-4136-8AD5-F1AB5479970F}" destId="{88E717C2-D6EB-4707-95E4-831B000F4979}" srcOrd="0" destOrd="0" parTransId="{8FE5A0B4-C78F-4EC1-A744-272078EBE96D}" sibTransId="{8A54FAC9-4B4B-4934-BC84-3D1D1462FB3F}"/>
    <dgm:cxn modelId="{92BE8545-3ABD-4164-A4EC-668AB8CEA593}" type="presOf" srcId="{62A30D72-C393-4DC7-92B6-C4CD14532839}" destId="{918C6127-E504-47C4-9F8A-76ADA005AA97}" srcOrd="0" destOrd="0" presId="urn:microsoft.com/office/officeart/2005/8/layout/vList5"/>
    <dgm:cxn modelId="{FF59C667-4777-4297-8DE8-2A1897823F2B}" type="presOf" srcId="{88E717C2-D6EB-4707-95E4-831B000F4979}" destId="{C026420C-00F7-4135-AE51-68A814487665}" srcOrd="0" destOrd="0" presId="urn:microsoft.com/office/officeart/2005/8/layout/vList5"/>
    <dgm:cxn modelId="{9C45806A-D54F-46C3-B08C-2F5BD2104AFE}" type="presOf" srcId="{0797AADC-C7BA-4690-800B-7FD3FED7A38E}" destId="{CDF35780-5276-4820-8C1B-66D10A868821}" srcOrd="0" destOrd="0" presId="urn:microsoft.com/office/officeart/2005/8/layout/vList5"/>
    <dgm:cxn modelId="{FBE7386F-A0AE-4A50-B1A6-978AD9FD4D78}" type="presOf" srcId="{CD5714CE-D20B-40F6-905A-03509BA03BE8}" destId="{007B10BD-6E04-43B2-A83A-294EA7FE247E}" srcOrd="0" destOrd="0" presId="urn:microsoft.com/office/officeart/2005/8/layout/vList5"/>
    <dgm:cxn modelId="{6A739274-A029-448C-AF4F-FD7E04B2942D}" type="presOf" srcId="{020D5C53-D161-4136-8AD5-F1AB5479970F}" destId="{EE068AA0-3614-4EE3-A88A-87277581939E}" srcOrd="0" destOrd="0" presId="urn:microsoft.com/office/officeart/2005/8/layout/vList5"/>
    <dgm:cxn modelId="{78BB1A75-0A43-48C2-BB80-EF93502B4B74}" type="presOf" srcId="{EDD4085A-5DD0-4A31-87AA-724AEA463E39}" destId="{8CC1F64A-EBB9-417B-A1FA-481F829DF782}" srcOrd="0" destOrd="0" presId="urn:microsoft.com/office/officeart/2005/8/layout/vList5"/>
    <dgm:cxn modelId="{D5E42B95-DEA8-43A0-BFAC-BC3CAE1956AA}" srcId="{EDD4085A-5DD0-4A31-87AA-724AEA463E39}" destId="{4CB9954F-79D1-4B67-8E40-16BBD1D5062A}" srcOrd="1" destOrd="0" parTransId="{C24276D8-70C2-418B-835B-0DC1D5327AF0}" sibTransId="{5E1D2D73-0AC3-4398-A615-D0A2AF0A466F}"/>
    <dgm:cxn modelId="{CF39CBAC-31E0-49CB-B6FD-CBBD56AF1D7E}" type="presOf" srcId="{4CB9954F-79D1-4B67-8E40-16BBD1D5062A}" destId="{F86545D3-0D33-4157-9EAE-4288F097F2D5}" srcOrd="0" destOrd="0" presId="urn:microsoft.com/office/officeart/2005/8/layout/vList5"/>
    <dgm:cxn modelId="{D88D73CC-FD19-4C04-B746-79553E8B2184}" srcId="{EDD4085A-5DD0-4A31-87AA-724AEA463E39}" destId="{62A30D72-C393-4DC7-92B6-C4CD14532839}" srcOrd="2" destOrd="0" parTransId="{02AC9E45-F0C4-4DAC-BCBD-82B9ABB555BB}" sibTransId="{BB58111C-35A9-407D-A22F-D9EB2060BA0A}"/>
    <dgm:cxn modelId="{AF1344FE-968F-4DC5-A8AA-9C9B564C7A47}" srcId="{62A30D72-C393-4DC7-92B6-C4CD14532839}" destId="{0797AADC-C7BA-4690-800B-7FD3FED7A38E}" srcOrd="0" destOrd="0" parTransId="{1B4A2D8C-1369-42E7-926D-DC30CE988502}" sibTransId="{2E276926-F9B6-45CF-8408-6BCEEFB51827}"/>
    <dgm:cxn modelId="{456F5642-F4BA-4EBF-8D71-66690ED03126}" type="presParOf" srcId="{8CC1F64A-EBB9-417B-A1FA-481F829DF782}" destId="{FF853A6E-4942-4289-B1F1-EBB06B8761F2}" srcOrd="0" destOrd="0" presId="urn:microsoft.com/office/officeart/2005/8/layout/vList5"/>
    <dgm:cxn modelId="{FF157DF1-C8FA-48E6-8295-67DC58D7C731}" type="presParOf" srcId="{FF853A6E-4942-4289-B1F1-EBB06B8761F2}" destId="{EE068AA0-3614-4EE3-A88A-87277581939E}" srcOrd="0" destOrd="0" presId="urn:microsoft.com/office/officeart/2005/8/layout/vList5"/>
    <dgm:cxn modelId="{55FAC85D-0201-4C70-8626-689059296859}" type="presParOf" srcId="{FF853A6E-4942-4289-B1F1-EBB06B8761F2}" destId="{C026420C-00F7-4135-AE51-68A814487665}" srcOrd="1" destOrd="0" presId="urn:microsoft.com/office/officeart/2005/8/layout/vList5"/>
    <dgm:cxn modelId="{73695525-8E89-4C97-A0A6-6294B131DC5E}" type="presParOf" srcId="{8CC1F64A-EBB9-417B-A1FA-481F829DF782}" destId="{1AFB0807-B0DE-4B8D-BEF4-E892B4F5C1DA}" srcOrd="1" destOrd="0" presId="urn:microsoft.com/office/officeart/2005/8/layout/vList5"/>
    <dgm:cxn modelId="{2BE0DCD4-324C-44D1-B8DB-F79DBE47217F}" type="presParOf" srcId="{8CC1F64A-EBB9-417B-A1FA-481F829DF782}" destId="{902F3F82-64E5-4DBD-BF36-B6090881F654}" srcOrd="2" destOrd="0" presId="urn:microsoft.com/office/officeart/2005/8/layout/vList5"/>
    <dgm:cxn modelId="{18FF8094-DB20-462F-BBFA-F032B544A212}" type="presParOf" srcId="{902F3F82-64E5-4DBD-BF36-B6090881F654}" destId="{F86545D3-0D33-4157-9EAE-4288F097F2D5}" srcOrd="0" destOrd="0" presId="urn:microsoft.com/office/officeart/2005/8/layout/vList5"/>
    <dgm:cxn modelId="{CA0C99C9-3769-4AC1-AB44-BA05F36204BA}" type="presParOf" srcId="{902F3F82-64E5-4DBD-BF36-B6090881F654}" destId="{007B10BD-6E04-43B2-A83A-294EA7FE247E}" srcOrd="1" destOrd="0" presId="urn:microsoft.com/office/officeart/2005/8/layout/vList5"/>
    <dgm:cxn modelId="{9F4D1FA3-ADA1-4D05-9C88-0C4051F4FA2D}" type="presParOf" srcId="{8CC1F64A-EBB9-417B-A1FA-481F829DF782}" destId="{64E40D51-851D-40FA-8421-D6290B217A09}" srcOrd="3" destOrd="0" presId="urn:microsoft.com/office/officeart/2005/8/layout/vList5"/>
    <dgm:cxn modelId="{3FEEE7F6-CE45-475B-B8FB-A88F212C6FC4}" type="presParOf" srcId="{8CC1F64A-EBB9-417B-A1FA-481F829DF782}" destId="{3D308A8F-88B5-4C14-BF98-EE96BC4380A2}" srcOrd="4" destOrd="0" presId="urn:microsoft.com/office/officeart/2005/8/layout/vList5"/>
    <dgm:cxn modelId="{A425437C-84B5-4771-9D21-B78956021DBE}" type="presParOf" srcId="{3D308A8F-88B5-4C14-BF98-EE96BC4380A2}" destId="{918C6127-E504-47C4-9F8A-76ADA005AA97}" srcOrd="0" destOrd="0" presId="urn:microsoft.com/office/officeart/2005/8/layout/vList5"/>
    <dgm:cxn modelId="{459327C1-E084-4458-B91A-F529A43023F6}" type="presParOf" srcId="{3D308A8F-88B5-4C14-BF98-EE96BC4380A2}" destId="{CDF35780-5276-4820-8C1B-66D10A8688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426D2-66DD-4B10-9A65-F99919C84E3D}">
      <dsp:nvSpPr>
        <dsp:cNvPr id="0" name=""/>
        <dsp:cNvSpPr/>
      </dsp:nvSpPr>
      <dsp:spPr>
        <a:xfrm>
          <a:off x="3291839" y="527"/>
          <a:ext cx="4937760" cy="2058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600" kern="1200" dirty="0">
            <a:latin typeface="+mj-lt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>
              <a:latin typeface="+mj-lt"/>
            </a:rPr>
            <a:t>od 2 do 23 lutego 2022 r.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>
              <a:latin typeface="+mj-lt"/>
            </a:rPr>
            <a:t>wyniki do 2 marca br</a:t>
          </a:r>
          <a:r>
            <a:rPr lang="pl-PL" sz="2800" kern="1200" dirty="0">
              <a:latin typeface="+mj-lt"/>
            </a:rPr>
            <a:t>.</a:t>
          </a:r>
        </a:p>
      </dsp:txBody>
      <dsp:txXfrm>
        <a:off x="3291839" y="257866"/>
        <a:ext cx="4165743" cy="1544033"/>
      </dsp:txXfrm>
    </dsp:sp>
    <dsp:sp modelId="{944ADEC1-16A9-43EB-96E1-B9D03041D840}">
      <dsp:nvSpPr>
        <dsp:cNvPr id="0" name=""/>
        <dsp:cNvSpPr/>
      </dsp:nvSpPr>
      <dsp:spPr>
        <a:xfrm>
          <a:off x="0" y="527"/>
          <a:ext cx="3291840" cy="2058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+mj-lt"/>
            </a:rPr>
            <a:t>I rekrutacja</a:t>
          </a:r>
        </a:p>
      </dsp:txBody>
      <dsp:txXfrm>
        <a:off x="100498" y="101025"/>
        <a:ext cx="3090844" cy="1857715"/>
      </dsp:txXfrm>
    </dsp:sp>
    <dsp:sp modelId="{6C965E4A-E219-48EA-8842-9E7E2522BB5F}">
      <dsp:nvSpPr>
        <dsp:cNvPr id="0" name=""/>
        <dsp:cNvSpPr/>
      </dsp:nvSpPr>
      <dsp:spPr>
        <a:xfrm>
          <a:off x="3291839" y="2265110"/>
          <a:ext cx="4937760" cy="2058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>
              <a:latin typeface="+mj-lt"/>
            </a:rPr>
            <a:t>od 15 do 27 marca  2022 r.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>
              <a:latin typeface="+mj-lt"/>
            </a:rPr>
            <a:t>wyniki do 29 marca br.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800" kern="1200" dirty="0">
            <a:latin typeface="+mj-lt"/>
          </a:endParaRPr>
        </a:p>
      </dsp:txBody>
      <dsp:txXfrm>
        <a:off x="3291839" y="2522449"/>
        <a:ext cx="4165743" cy="1544033"/>
      </dsp:txXfrm>
    </dsp:sp>
    <dsp:sp modelId="{4501A8D3-FA4B-4AE5-9727-6C9095566F55}">
      <dsp:nvSpPr>
        <dsp:cNvPr id="0" name=""/>
        <dsp:cNvSpPr/>
      </dsp:nvSpPr>
      <dsp:spPr>
        <a:xfrm>
          <a:off x="0" y="2265110"/>
          <a:ext cx="3291840" cy="2058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latin typeface="+mj-lt"/>
            </a:rPr>
            <a:t>Rekrutacja</a:t>
          </a:r>
          <a:r>
            <a:rPr lang="pl-PL" sz="3200" kern="1200" dirty="0">
              <a:latin typeface="+mj-lt"/>
            </a:rPr>
            <a:t> </a:t>
          </a:r>
          <a:r>
            <a:rPr lang="pl-PL" sz="3400" kern="1200" dirty="0">
              <a:latin typeface="+mj-lt"/>
            </a:rPr>
            <a:t>uzupełniająca</a:t>
          </a:r>
        </a:p>
      </dsp:txBody>
      <dsp:txXfrm>
        <a:off x="100498" y="2365608"/>
        <a:ext cx="3090844" cy="1857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258B6-DD17-4048-BB59-7B7145116F94}">
      <dsp:nvSpPr>
        <dsp:cNvPr id="0" name=""/>
        <dsp:cNvSpPr/>
      </dsp:nvSpPr>
      <dsp:spPr>
        <a:xfrm>
          <a:off x="-4888890" y="-749188"/>
          <a:ext cx="5822726" cy="5822726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AB686-CB8D-4A52-B5D5-0FA7F3544B2C}">
      <dsp:nvSpPr>
        <dsp:cNvPr id="0" name=""/>
        <dsp:cNvSpPr/>
      </dsp:nvSpPr>
      <dsp:spPr>
        <a:xfrm>
          <a:off x="489029" y="332456"/>
          <a:ext cx="7681272" cy="665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+mj-lt"/>
            </a:rPr>
            <a:t>znajomość języka obcego</a:t>
          </a:r>
        </a:p>
      </dsp:txBody>
      <dsp:txXfrm>
        <a:off x="489029" y="332456"/>
        <a:ext cx="7681272" cy="665258"/>
      </dsp:txXfrm>
    </dsp:sp>
    <dsp:sp modelId="{376CA3E5-4D7A-47CF-A6D6-3E9494C1DB5F}">
      <dsp:nvSpPr>
        <dsp:cNvPr id="0" name=""/>
        <dsp:cNvSpPr/>
      </dsp:nvSpPr>
      <dsp:spPr>
        <a:xfrm>
          <a:off x="73242" y="24929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B7ABC-5AB2-4C6A-9DCD-4D2B168166C4}">
      <dsp:nvSpPr>
        <dsp:cNvPr id="0" name=""/>
        <dsp:cNvSpPr/>
      </dsp:nvSpPr>
      <dsp:spPr>
        <a:xfrm>
          <a:off x="870436" y="1330516"/>
          <a:ext cx="7299864" cy="665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+mj-lt"/>
            </a:rPr>
            <a:t>oferta programowa uczelni</a:t>
          </a:r>
        </a:p>
      </dsp:txBody>
      <dsp:txXfrm>
        <a:off x="870436" y="1330516"/>
        <a:ext cx="7299864" cy="665258"/>
      </dsp:txXfrm>
    </dsp:sp>
    <dsp:sp modelId="{8AB69102-EF65-459A-B4E4-62144F35E920}">
      <dsp:nvSpPr>
        <dsp:cNvPr id="0" name=""/>
        <dsp:cNvSpPr/>
      </dsp:nvSpPr>
      <dsp:spPr>
        <a:xfrm>
          <a:off x="454650" y="124735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0F802-FA01-4D6D-A78D-E734EC39DB16}">
      <dsp:nvSpPr>
        <dsp:cNvPr id="0" name=""/>
        <dsp:cNvSpPr/>
      </dsp:nvSpPr>
      <dsp:spPr>
        <a:xfrm>
          <a:off x="866713" y="2292166"/>
          <a:ext cx="7299864" cy="665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+mj-lt"/>
            </a:rPr>
            <a:t>koszty utrzymania</a:t>
          </a:r>
        </a:p>
      </dsp:txBody>
      <dsp:txXfrm>
        <a:off x="866713" y="2292166"/>
        <a:ext cx="7299864" cy="665258"/>
      </dsp:txXfrm>
    </dsp:sp>
    <dsp:sp modelId="{1DF6793A-395A-4FA8-A2F3-470C17BF9F3C}">
      <dsp:nvSpPr>
        <dsp:cNvPr id="0" name=""/>
        <dsp:cNvSpPr/>
      </dsp:nvSpPr>
      <dsp:spPr>
        <a:xfrm>
          <a:off x="454650" y="224541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761A8-57E9-48C3-9CDB-37727FE5B228}">
      <dsp:nvSpPr>
        <dsp:cNvPr id="0" name=""/>
        <dsp:cNvSpPr/>
      </dsp:nvSpPr>
      <dsp:spPr>
        <a:xfrm>
          <a:off x="489029" y="3326635"/>
          <a:ext cx="7681272" cy="665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+mj-lt"/>
            </a:rPr>
            <a:t>atrakcyjność miejsca</a:t>
          </a:r>
        </a:p>
      </dsp:txBody>
      <dsp:txXfrm>
        <a:off x="489029" y="3326635"/>
        <a:ext cx="7681272" cy="665258"/>
      </dsp:txXfrm>
    </dsp:sp>
    <dsp:sp modelId="{2813C189-4626-437B-AEE0-E7AA77B70DD8}">
      <dsp:nvSpPr>
        <dsp:cNvPr id="0" name=""/>
        <dsp:cNvSpPr/>
      </dsp:nvSpPr>
      <dsp:spPr>
        <a:xfrm>
          <a:off x="73242" y="324347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5AFB8-A23B-4D15-9E50-91AF60C6BDA0}">
      <dsp:nvSpPr>
        <dsp:cNvPr id="0" name=""/>
        <dsp:cNvSpPr/>
      </dsp:nvSpPr>
      <dsp:spPr>
        <a:xfrm>
          <a:off x="-4888890" y="-749188"/>
          <a:ext cx="5822726" cy="5822726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72EB5-0748-4DAB-8FEE-A3FE6DA44B9E}">
      <dsp:nvSpPr>
        <dsp:cNvPr id="0" name=""/>
        <dsp:cNvSpPr/>
      </dsp:nvSpPr>
      <dsp:spPr>
        <a:xfrm>
          <a:off x="600597" y="432435"/>
          <a:ext cx="7569704" cy="864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49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+mj-lt"/>
            </a:rPr>
            <a:t>regularnie sprawdzaj skrzynkę mailową @st.amu.edu.pl, dotrzymuj terminów</a:t>
          </a:r>
        </a:p>
      </dsp:txBody>
      <dsp:txXfrm>
        <a:off x="600597" y="432435"/>
        <a:ext cx="7569704" cy="864870"/>
      </dsp:txXfrm>
    </dsp:sp>
    <dsp:sp modelId="{B41B7FA8-26E1-4C6A-B2B8-58605340025B}">
      <dsp:nvSpPr>
        <dsp:cNvPr id="0" name=""/>
        <dsp:cNvSpPr/>
      </dsp:nvSpPr>
      <dsp:spPr>
        <a:xfrm>
          <a:off x="60053" y="324326"/>
          <a:ext cx="1081087" cy="108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01C2A-DBEE-4450-8EA0-6B463CDC87FC}">
      <dsp:nvSpPr>
        <dsp:cNvPr id="0" name=""/>
        <dsp:cNvSpPr/>
      </dsp:nvSpPr>
      <dsp:spPr>
        <a:xfrm>
          <a:off x="914977" y="1729740"/>
          <a:ext cx="7255323" cy="864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49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+mj-lt"/>
            </a:rPr>
            <a:t>jeśli chcesz zmienić przyznane miejsce docelowe, skontaktuj się z nami,</a:t>
          </a:r>
        </a:p>
      </dsp:txBody>
      <dsp:txXfrm>
        <a:off x="914977" y="1729740"/>
        <a:ext cx="7255323" cy="864870"/>
      </dsp:txXfrm>
    </dsp:sp>
    <dsp:sp modelId="{A9EAC40E-5B97-4A53-B89D-70A37939A21D}">
      <dsp:nvSpPr>
        <dsp:cNvPr id="0" name=""/>
        <dsp:cNvSpPr/>
      </dsp:nvSpPr>
      <dsp:spPr>
        <a:xfrm>
          <a:off x="374433" y="1621631"/>
          <a:ext cx="1081087" cy="108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65200-91C0-4A68-85FA-656791D22F71}">
      <dsp:nvSpPr>
        <dsp:cNvPr id="0" name=""/>
        <dsp:cNvSpPr/>
      </dsp:nvSpPr>
      <dsp:spPr>
        <a:xfrm>
          <a:off x="600597" y="3027045"/>
          <a:ext cx="7569704" cy="864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49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+mj-lt"/>
            </a:rPr>
            <a:t>jeśli piszesz pracę dyplomową, skontaktuj się z Promotorem, by uzyskać zgodę na wyjazd</a:t>
          </a:r>
        </a:p>
      </dsp:txBody>
      <dsp:txXfrm>
        <a:off x="600597" y="3027045"/>
        <a:ext cx="7569704" cy="864870"/>
      </dsp:txXfrm>
    </dsp:sp>
    <dsp:sp modelId="{4C373C58-0EB6-4451-86AE-9662CD56CD78}">
      <dsp:nvSpPr>
        <dsp:cNvPr id="0" name=""/>
        <dsp:cNvSpPr/>
      </dsp:nvSpPr>
      <dsp:spPr>
        <a:xfrm>
          <a:off x="60053" y="2918936"/>
          <a:ext cx="1081087" cy="108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2DDC1-6747-4838-8256-32A26331CF71}">
      <dsp:nvSpPr>
        <dsp:cNvPr id="0" name=""/>
        <dsp:cNvSpPr/>
      </dsp:nvSpPr>
      <dsp:spPr>
        <a:xfrm>
          <a:off x="0" y="180959"/>
          <a:ext cx="792087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Osoby z niepełnosprawnościami </a:t>
          </a:r>
        </a:p>
      </dsp:txBody>
      <dsp:txXfrm>
        <a:off x="44549" y="225508"/>
        <a:ext cx="7831781" cy="823502"/>
      </dsp:txXfrm>
    </dsp:sp>
    <dsp:sp modelId="{350793DD-2F12-41E4-9528-C0702A765ABF}">
      <dsp:nvSpPr>
        <dsp:cNvPr id="0" name=""/>
        <dsp:cNvSpPr/>
      </dsp:nvSpPr>
      <dsp:spPr>
        <a:xfrm>
          <a:off x="25703" y="1093559"/>
          <a:ext cx="7869473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000" kern="1200" dirty="0"/>
            <a:t>orzeczenie o stopniu niepełnosprawności</a:t>
          </a:r>
        </a:p>
      </dsp:txBody>
      <dsp:txXfrm>
        <a:off x="25703" y="1093559"/>
        <a:ext cx="7869473" cy="645840"/>
      </dsp:txXfrm>
    </dsp:sp>
    <dsp:sp modelId="{C58758C5-F7D2-4569-B366-EF50F507A130}">
      <dsp:nvSpPr>
        <dsp:cNvPr id="0" name=""/>
        <dsp:cNvSpPr/>
      </dsp:nvSpPr>
      <dsp:spPr>
        <a:xfrm>
          <a:off x="0" y="1739399"/>
          <a:ext cx="792087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Osoby ze środowisk uboższych</a:t>
          </a:r>
        </a:p>
      </dsp:txBody>
      <dsp:txXfrm>
        <a:off x="44549" y="1783948"/>
        <a:ext cx="7831781" cy="823502"/>
      </dsp:txXfrm>
    </dsp:sp>
    <dsp:sp modelId="{56B789C8-5897-4E00-9059-750CEF088F3D}">
      <dsp:nvSpPr>
        <dsp:cNvPr id="0" name=""/>
        <dsp:cNvSpPr/>
      </dsp:nvSpPr>
      <dsp:spPr>
        <a:xfrm>
          <a:off x="0" y="2651999"/>
          <a:ext cx="7920879" cy="1271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000" kern="1200" dirty="0"/>
            <a:t>student, który w semestrze poprzedzającym wyjazd otrzymywał stypendium socjalne </a:t>
          </a:r>
        </a:p>
      </dsp:txBody>
      <dsp:txXfrm>
        <a:off x="0" y="2651999"/>
        <a:ext cx="7920879" cy="1271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6420C-00F7-4135-AE51-68A814487665}">
      <dsp:nvSpPr>
        <dsp:cNvPr id="0" name=""/>
        <dsp:cNvSpPr/>
      </dsp:nvSpPr>
      <dsp:spPr>
        <a:xfrm rot="5400000">
          <a:off x="5038692" y="-1934565"/>
          <a:ext cx="111487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solidFill>
                <a:schemeClr val="tx1"/>
              </a:solidFill>
              <a:latin typeface="+mj-lt"/>
              <a:hlinkClick xmlns:r="http://schemas.openxmlformats.org/officeDocument/2006/relationships" r:id="rId1"/>
            </a:rPr>
            <a:t>http://erazmgeo.home.amu.edu.pl</a:t>
          </a:r>
          <a:r>
            <a:rPr lang="pl-PL" sz="240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/</a:t>
          </a:r>
          <a:endParaRPr lang="pl-PL" sz="2400" kern="1200" dirty="0">
            <a:solidFill>
              <a:schemeClr val="tx1"/>
            </a:solidFill>
          </a:endParaRPr>
        </a:p>
      </dsp:txBody>
      <dsp:txXfrm rot="-5400000">
        <a:off x="2962656" y="195895"/>
        <a:ext cx="5212520" cy="1006023"/>
      </dsp:txXfrm>
    </dsp:sp>
    <dsp:sp modelId="{EE068AA0-3614-4EE3-A88A-87277581939E}">
      <dsp:nvSpPr>
        <dsp:cNvPr id="0" name=""/>
        <dsp:cNvSpPr/>
      </dsp:nvSpPr>
      <dsp:spPr>
        <a:xfrm>
          <a:off x="0" y="2111"/>
          <a:ext cx="2962656" cy="1393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 err="1">
              <a:latin typeface="+mj-lt"/>
            </a:rPr>
            <a:t>WNGiG</a:t>
          </a:r>
          <a:endParaRPr lang="pl-PL" sz="4400" kern="1200" dirty="0">
            <a:latin typeface="+mj-lt"/>
          </a:endParaRPr>
        </a:p>
      </dsp:txBody>
      <dsp:txXfrm>
        <a:off x="68029" y="70140"/>
        <a:ext cx="2826598" cy="1257531"/>
      </dsp:txXfrm>
    </dsp:sp>
    <dsp:sp modelId="{007B10BD-6E04-43B2-A83A-294EA7FE247E}">
      <dsp:nvSpPr>
        <dsp:cNvPr id="0" name=""/>
        <dsp:cNvSpPr/>
      </dsp:nvSpPr>
      <dsp:spPr>
        <a:xfrm rot="5400000">
          <a:off x="5038692" y="-471297"/>
          <a:ext cx="111487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700" kern="1200" dirty="0">
              <a:latin typeface="+mj-lt"/>
              <a:hlinkClick xmlns:r="http://schemas.openxmlformats.org/officeDocument/2006/relationships" r:id="rId2"/>
            </a:rPr>
            <a:t>http://erasmus.amu.edu.pl/</a:t>
          </a:r>
          <a:endParaRPr lang="pl-PL" sz="2700" kern="1200" dirty="0">
            <a:latin typeface="+mj-lt"/>
          </a:endParaRPr>
        </a:p>
      </dsp:txBody>
      <dsp:txXfrm rot="-5400000">
        <a:off x="2962656" y="1659163"/>
        <a:ext cx="5212520" cy="1006023"/>
      </dsp:txXfrm>
    </dsp:sp>
    <dsp:sp modelId="{F86545D3-0D33-4157-9EAE-4288F097F2D5}">
      <dsp:nvSpPr>
        <dsp:cNvPr id="0" name=""/>
        <dsp:cNvSpPr/>
      </dsp:nvSpPr>
      <dsp:spPr>
        <a:xfrm>
          <a:off x="0" y="1465380"/>
          <a:ext cx="2962656" cy="1393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latin typeface="+mj-lt"/>
            </a:rPr>
            <a:t>UAM</a:t>
          </a:r>
        </a:p>
      </dsp:txBody>
      <dsp:txXfrm>
        <a:off x="68029" y="1533409"/>
        <a:ext cx="2826598" cy="1257531"/>
      </dsp:txXfrm>
    </dsp:sp>
    <dsp:sp modelId="{CDF35780-5276-4820-8C1B-66D10A868821}">
      <dsp:nvSpPr>
        <dsp:cNvPr id="0" name=""/>
        <dsp:cNvSpPr/>
      </dsp:nvSpPr>
      <dsp:spPr>
        <a:xfrm rot="5400000">
          <a:off x="5038692" y="991971"/>
          <a:ext cx="111487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700" kern="1200" dirty="0">
              <a:latin typeface="+mj-lt"/>
              <a:hlinkClick xmlns:r="http://schemas.openxmlformats.org/officeDocument/2006/relationships" r:id="rId3"/>
            </a:rPr>
            <a:t>https://erasmusplus.org.pl/</a:t>
          </a:r>
          <a:endParaRPr lang="pl-PL" sz="2700" kern="1200" dirty="0">
            <a:latin typeface="+mj-lt"/>
          </a:endParaRPr>
        </a:p>
      </dsp:txBody>
      <dsp:txXfrm rot="-5400000">
        <a:off x="2962656" y="3122431"/>
        <a:ext cx="5212520" cy="1006023"/>
      </dsp:txXfrm>
    </dsp:sp>
    <dsp:sp modelId="{918C6127-E504-47C4-9F8A-76ADA005AA97}">
      <dsp:nvSpPr>
        <dsp:cNvPr id="0" name=""/>
        <dsp:cNvSpPr/>
      </dsp:nvSpPr>
      <dsp:spPr>
        <a:xfrm>
          <a:off x="0" y="2928649"/>
          <a:ext cx="2962656" cy="1393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latin typeface="+mj-lt"/>
            </a:rPr>
            <a:t>Erasmus+</a:t>
          </a:r>
        </a:p>
      </dsp:txBody>
      <dsp:txXfrm>
        <a:off x="68029" y="2996678"/>
        <a:ext cx="2826598" cy="1257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81CA9-A65E-4734-A8F7-3DA12A258AEF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BE510-318E-499F-98FA-863E2FC601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07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E510-318E-499F-98FA-863E2FC601E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23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E510-318E-499F-98FA-863E2FC601E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35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22ED0F9-2954-4370-84F2-9BCACD9A6945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126E6BD-7783-494D-B6F6-6C7401375F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0F9-2954-4370-84F2-9BCACD9A6945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E6BD-7783-494D-B6F6-6C7401375F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0F9-2954-4370-84F2-9BCACD9A6945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E6BD-7783-494D-B6F6-6C7401375F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0F9-2954-4370-84F2-9BCACD9A6945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E6BD-7783-494D-B6F6-6C7401375F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0F9-2954-4370-84F2-9BCACD9A6945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E6BD-7783-494D-B6F6-6C7401375F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0F9-2954-4370-84F2-9BCACD9A6945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E6BD-7783-494D-B6F6-6C7401375F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2ED0F9-2954-4370-84F2-9BCACD9A6945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26E6BD-7783-494D-B6F6-6C7401375F2E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22ED0F9-2954-4370-84F2-9BCACD9A6945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126E6BD-7783-494D-B6F6-6C7401375F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0F9-2954-4370-84F2-9BCACD9A6945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E6BD-7783-494D-B6F6-6C7401375F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0F9-2954-4370-84F2-9BCACD9A6945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E6BD-7783-494D-B6F6-6C7401375F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0F9-2954-4370-84F2-9BCACD9A6945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E6BD-7783-494D-B6F6-6C7401375F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22ED0F9-2954-4370-84F2-9BCACD9A6945}" type="datetimeFigureOut">
              <a:rPr lang="pl-PL" smtClean="0"/>
              <a:t>25.01.2022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126E6BD-7783-494D-B6F6-6C7401375F2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dyplomacja/informacje-dla-podrozujacyc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hyperlink" Target="http://www.esn.p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5400" dirty="0"/>
              <a:t>Erasmus+</a:t>
            </a:r>
            <a:r>
              <a:rPr lang="pl-PL" dirty="0"/>
              <a:t> 2022/2023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latin typeface="+mj-lt"/>
              </a:rPr>
              <a:t>Wydział Nauk Geograficznych        i Geologicznych </a:t>
            </a:r>
          </a:p>
          <a:p>
            <a:pPr algn="ctr"/>
            <a:r>
              <a:rPr lang="pl-PL" sz="2800" dirty="0">
                <a:latin typeface="+mj-lt"/>
              </a:rPr>
              <a:t>UAM </a:t>
            </a:r>
          </a:p>
        </p:txBody>
      </p:sp>
      <p:pic>
        <p:nvPicPr>
          <p:cNvPr id="3078" name="Picture 6" descr="C:\Users\Olga\AppData\Local\Microsoft\Windows\INetCache\IE\VLIBVPKU\Erasmus-740x35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4511675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876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256584" cy="1584176"/>
          </a:xfrm>
        </p:spPr>
        <p:txBody>
          <a:bodyPr>
            <a:noAutofit/>
          </a:bodyPr>
          <a:lstStyle/>
          <a:p>
            <a:r>
              <a:rPr lang="pl-PL" sz="5000" b="1" dirty="0"/>
              <a:t>     Green </a:t>
            </a:r>
            <a:r>
              <a:rPr lang="pl-PL" sz="5000" b="1" dirty="0" err="1"/>
              <a:t>travel</a:t>
            </a:r>
            <a:endParaRPr lang="pl-PL" sz="5000" b="1" dirty="0"/>
          </a:p>
        </p:txBody>
      </p:sp>
      <p:pic>
        <p:nvPicPr>
          <p:cNvPr id="2059" name="Picture 11" descr="C:\Users\Olga\AppData\Local\Microsoft\Windows\INetCache\IE\NUYI3E9F\eco_Friendl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60960"/>
            <a:ext cx="2227575" cy="117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547664" y="1997839"/>
            <a:ext cx="6768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200" dirty="0">
              <a:latin typeface="+mj-lt"/>
            </a:endParaRPr>
          </a:p>
          <a:p>
            <a:r>
              <a:rPr lang="pl-PL" sz="2200" dirty="0">
                <a:latin typeface="+mj-lt"/>
              </a:rPr>
              <a:t>jednorazowa dopłata do wsparcia indywidualnego </a:t>
            </a:r>
          </a:p>
          <a:p>
            <a:r>
              <a:rPr lang="pl-PL" sz="2200" u="sng" dirty="0">
                <a:latin typeface="+mj-lt"/>
              </a:rPr>
              <a:t>50 EURO</a:t>
            </a:r>
          </a:p>
          <a:p>
            <a:endParaRPr lang="pl-PL" sz="2200" dirty="0">
              <a:latin typeface="+mj-lt"/>
            </a:endParaRPr>
          </a:p>
          <a:p>
            <a:r>
              <a:rPr lang="pl-PL" sz="2200" dirty="0">
                <a:latin typeface="+mj-lt"/>
              </a:rPr>
              <a:t>wykorzystanie niskoemisyjnych środków transportu    (autobus, pociąg, łódź, wspólne korzystanie </a:t>
            </a:r>
          </a:p>
          <a:p>
            <a:r>
              <a:rPr lang="pl-PL" sz="2200" dirty="0">
                <a:latin typeface="+mj-lt"/>
              </a:rPr>
              <a:t>z  samochodu) </a:t>
            </a:r>
          </a:p>
          <a:p>
            <a:endParaRPr lang="pl-PL" sz="2200" dirty="0">
              <a:latin typeface="+mj-lt"/>
            </a:endParaRPr>
          </a:p>
          <a:p>
            <a:r>
              <a:rPr lang="pl-PL" sz="2200" dirty="0">
                <a:latin typeface="+mj-lt"/>
              </a:rPr>
              <a:t>konieczność złożenia pisemnego oświadczenia  </a:t>
            </a:r>
          </a:p>
          <a:p>
            <a:r>
              <a:rPr lang="pl-PL" sz="2200" dirty="0">
                <a:latin typeface="+mj-lt"/>
              </a:rPr>
              <a:t>u Administratora Erasmus</a:t>
            </a:r>
          </a:p>
        </p:txBody>
      </p:sp>
      <p:sp>
        <p:nvSpPr>
          <p:cNvPr id="11" name="Pięciokąt 10"/>
          <p:cNvSpPr/>
          <p:nvPr/>
        </p:nvSpPr>
        <p:spPr>
          <a:xfrm>
            <a:off x="755576" y="2420888"/>
            <a:ext cx="648072" cy="3406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ięciokąt 21"/>
          <p:cNvSpPr/>
          <p:nvPr/>
        </p:nvSpPr>
        <p:spPr>
          <a:xfrm>
            <a:off x="755576" y="3566468"/>
            <a:ext cx="648072" cy="3406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ięciokąt 23"/>
          <p:cNvSpPr/>
          <p:nvPr/>
        </p:nvSpPr>
        <p:spPr>
          <a:xfrm>
            <a:off x="787624" y="4797152"/>
            <a:ext cx="648072" cy="3406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41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OLS</a:t>
            </a:r>
            <a:r>
              <a:rPr lang="pl-PL" dirty="0"/>
              <a:t>- </a:t>
            </a:r>
            <a:r>
              <a:rPr lang="pl-PL" sz="3600" dirty="0"/>
              <a:t>pomoc w podniesieniu kompetencji językowych studentów programu Erasmus+</a:t>
            </a:r>
            <a:br>
              <a:rPr lang="pl-PL" sz="3600" dirty="0"/>
            </a:br>
            <a:r>
              <a:rPr lang="pl-PL" sz="3600" dirty="0">
                <a:latin typeface="Arial"/>
                <a:cs typeface="Arial"/>
              </a:rPr>
              <a:t>→</a:t>
            </a:r>
            <a:r>
              <a:rPr lang="pl-PL" sz="3600" dirty="0"/>
              <a:t> </a:t>
            </a:r>
            <a:r>
              <a:rPr lang="pl-PL" sz="2200" dirty="0"/>
              <a:t>więcej informacji na stronie erasmus.amu.edu.pl</a:t>
            </a:r>
            <a:br>
              <a:rPr lang="pl-PL" sz="2200" dirty="0"/>
            </a:br>
            <a:endParaRPr lang="pl-PL" sz="2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47585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792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080120"/>
          </a:xfrm>
        </p:spPr>
        <p:txBody>
          <a:bodyPr>
            <a:normAutofit/>
          </a:bodyPr>
          <a:lstStyle/>
          <a:p>
            <a:r>
              <a:rPr lang="pl-PL" b="1" dirty="0"/>
              <a:t>Zdrowie i bezpieczeństwo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2" y="5589240"/>
            <a:ext cx="91512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67544" y="1772816"/>
            <a:ext cx="84249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>
                <a:latin typeface="+mj-lt"/>
              </a:rPr>
              <a:t>MSZ, informacje dla podróżujących: </a:t>
            </a:r>
            <a:r>
              <a:rPr lang="pl-PL" sz="2000" dirty="0">
                <a:latin typeface="+mj-lt"/>
                <a:hlinkClick r:id="rId3"/>
              </a:rPr>
              <a:t>https://www.gov.pl/web/dyplomacja/informacje-dla-podrozujacych</a:t>
            </a:r>
            <a:endParaRPr lang="pl-PL" sz="2000" dirty="0">
              <a:latin typeface="+mj-lt"/>
            </a:endParaRPr>
          </a:p>
          <a:p>
            <a:endParaRPr lang="pl-PL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>
                <a:latin typeface="+mj-lt"/>
              </a:rPr>
              <a:t>bezpłatna aplikacja mobilna </a:t>
            </a:r>
            <a:r>
              <a:rPr lang="pl-PL" sz="2000" dirty="0" err="1">
                <a:latin typeface="+mj-lt"/>
              </a:rPr>
              <a:t>iPolak</a:t>
            </a:r>
            <a:r>
              <a:rPr lang="pl-PL" sz="2000" dirty="0">
                <a:latin typeface="+mj-lt"/>
              </a:rPr>
              <a:t> (MSZ)</a:t>
            </a:r>
          </a:p>
          <a:p>
            <a:endParaRPr lang="pl-PL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>
                <a:latin typeface="+mj-lt"/>
              </a:rPr>
              <a:t>rejestracja w serwisie Odyseusz- lokalizacja podróżnych z PL, otrzymywanie powiadomień o ewentualnym niebezpieczeństwie</a:t>
            </a:r>
          </a:p>
          <a:p>
            <a:endParaRPr lang="pl-PL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>
                <a:latin typeface="+mj-lt"/>
              </a:rPr>
              <a:t>stały kontakt z Biurem Erasmus uczelni przyjmującej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>
                <a:latin typeface="+mj-lt"/>
              </a:rPr>
              <a:t>stosowanie się do zaleceń wydanych przez rząd kraju, w którym realizowana jest mobilność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01027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58"/>
            <a:ext cx="46085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esn erasmus student grop | Brands of the World™ | Download vector logos and  logotypes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860032" y="836712"/>
            <a:ext cx="3927987" cy="877824"/>
          </a:xfrm>
        </p:spPr>
        <p:txBody>
          <a:bodyPr>
            <a:noAutofit/>
          </a:bodyPr>
          <a:lstStyle/>
          <a:p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                                           </a:t>
            </a:r>
            <a:br>
              <a:rPr lang="pl-PL" sz="2400" dirty="0">
                <a:hlinkClick r:id="rId4"/>
              </a:rPr>
            </a:b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>
          <a:xfrm>
            <a:off x="4932040" y="836713"/>
            <a:ext cx="3960440" cy="5791734"/>
          </a:xfrm>
        </p:spPr>
        <p:txBody>
          <a:bodyPr>
            <a:normAutofit/>
          </a:bodyPr>
          <a:lstStyle/>
          <a:p>
            <a:pPr algn="ctr"/>
            <a:r>
              <a:rPr lang="nn-NO" sz="2800" b="1" dirty="0">
                <a:latin typeface="+mj-lt"/>
              </a:rPr>
              <a:t>Erasmus Student Network Polska</a:t>
            </a:r>
            <a:r>
              <a:rPr lang="pl-PL" sz="2800" b="1" dirty="0">
                <a:latin typeface="+mj-lt"/>
              </a:rPr>
              <a:t> </a:t>
            </a:r>
            <a:r>
              <a:rPr lang="pl-PL" sz="2800" b="1" dirty="0">
                <a:latin typeface="+mj-lt"/>
                <a:hlinkClick r:id="rId4"/>
              </a:rPr>
              <a:t>www.esn.pl</a:t>
            </a:r>
            <a:endParaRPr lang="pl-PL" sz="2800" b="1" dirty="0">
              <a:latin typeface="+mj-lt"/>
            </a:endParaRPr>
          </a:p>
          <a:p>
            <a:r>
              <a:rPr lang="pl-PL" sz="2800" dirty="0">
                <a:latin typeface="+mj-lt"/>
              </a:rPr>
              <a:t> </a:t>
            </a:r>
          </a:p>
          <a:p>
            <a:pPr algn="ctr"/>
            <a:r>
              <a:rPr lang="pl-PL" sz="2800" dirty="0">
                <a:latin typeface="+mj-lt"/>
              </a:rPr>
              <a:t>to ogólnoeuropejska organizacja studencka wspierająca rozwój wymian studenckich</a:t>
            </a:r>
          </a:p>
          <a:p>
            <a:endParaRPr lang="pl-PL" sz="2400" dirty="0">
              <a:latin typeface="+mj-lt"/>
            </a:endParaRPr>
          </a:p>
          <a:p>
            <a:pPr marL="352044" indent="-342900">
              <a:buFontTx/>
              <a:buChar char="-"/>
            </a:pPr>
            <a:endParaRPr lang="pl-PL" sz="2400" dirty="0">
              <a:latin typeface="+mj-lt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57192"/>
            <a:ext cx="2880320" cy="135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152400" y="476672"/>
            <a:ext cx="4456112" cy="6151775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954406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53496" y="836712"/>
            <a:ext cx="3383280" cy="648072"/>
          </a:xfrm>
        </p:spPr>
        <p:txBody>
          <a:bodyPr>
            <a:normAutofit/>
          </a:bodyPr>
          <a:lstStyle/>
          <a:p>
            <a:r>
              <a:rPr lang="pl-PL" sz="2800" dirty="0"/>
              <a:t>ESN- blog Erasmus 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294894" indent="-285750">
              <a:buFont typeface="Wingdings" panose="05000000000000000000" pitchFamily="2" charset="2"/>
              <a:buChar char="q"/>
            </a:pPr>
            <a:r>
              <a:rPr lang="pl-PL" sz="2000" dirty="0">
                <a:latin typeface="+mj-lt"/>
              </a:rPr>
              <a:t>pomoc w przygotowaniu do wyjazdu</a:t>
            </a:r>
          </a:p>
          <a:p>
            <a:endParaRPr lang="pl-PL" sz="2000" dirty="0">
              <a:latin typeface="+mj-lt"/>
            </a:endParaRPr>
          </a:p>
          <a:p>
            <a:pPr marL="294894" indent="-285750">
              <a:buFont typeface="Wingdings" panose="05000000000000000000" pitchFamily="2" charset="2"/>
              <a:buChar char="q"/>
            </a:pPr>
            <a:r>
              <a:rPr lang="pl-PL" sz="2000" dirty="0">
                <a:latin typeface="+mj-lt"/>
              </a:rPr>
              <a:t>historie studentów, którzy wrócili z miasta, do którego  Ty się wybierasz</a:t>
            </a:r>
          </a:p>
          <a:p>
            <a:r>
              <a:rPr lang="pl-PL" sz="2000" dirty="0">
                <a:latin typeface="+mj-lt"/>
              </a:rPr>
              <a:t> </a:t>
            </a:r>
          </a:p>
          <a:p>
            <a:pPr marL="294894" indent="-285750">
              <a:buFont typeface="Wingdings" panose="05000000000000000000" pitchFamily="2" charset="2"/>
              <a:buChar char="q"/>
            </a:pPr>
            <a:r>
              <a:rPr lang="pl-PL" sz="2000" dirty="0">
                <a:latin typeface="+mj-lt"/>
              </a:rPr>
              <a:t>pomoc dla studentów      z niepełnosprawnościami</a:t>
            </a:r>
          </a:p>
          <a:p>
            <a:endParaRPr lang="pl-PL" sz="2000" dirty="0">
              <a:latin typeface="+mj-lt"/>
            </a:endParaRPr>
          </a:p>
          <a:p>
            <a:pPr marL="294894" indent="-285750">
              <a:buFont typeface="Wingdings" panose="05000000000000000000" pitchFamily="2" charset="2"/>
              <a:buChar char="q"/>
            </a:pPr>
            <a:r>
              <a:rPr lang="pl-PL" sz="2000" dirty="0">
                <a:latin typeface="+mj-lt"/>
              </a:rPr>
              <a:t>aktualizowane  informacje na temat uniwersytetów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62938"/>
            <a:ext cx="5040560" cy="61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4856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Co zyskujesz biorąc udział                 w programie Erasmus+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44416"/>
          </a:xfrm>
        </p:spPr>
        <p:txBody>
          <a:bodyPr/>
          <a:lstStyle/>
          <a:p>
            <a:r>
              <a:rPr lang="pl-PL" dirty="0">
                <a:latin typeface="+mj-lt"/>
              </a:rPr>
              <a:t>realizujesz część studiów na zagranicznej uczelni i w międzynarodowym otoczeniu,</a:t>
            </a:r>
          </a:p>
          <a:p>
            <a:r>
              <a:rPr lang="pl-PL" dirty="0">
                <a:latin typeface="+mj-lt"/>
              </a:rPr>
              <a:t>poznajesz system kształcenia i metody nauczania w innym kraju,</a:t>
            </a:r>
          </a:p>
          <a:p>
            <a:r>
              <a:rPr lang="pl-PL" dirty="0">
                <a:latin typeface="+mj-lt"/>
              </a:rPr>
              <a:t>doskonalisz znajomość języka obcego,</a:t>
            </a:r>
          </a:p>
          <a:p>
            <a:r>
              <a:rPr lang="pl-PL" dirty="0">
                <a:latin typeface="+mj-lt"/>
              </a:rPr>
              <a:t>poszerzasz sieć kontaktów towarzyskich,          a może i zawodowych,</a:t>
            </a:r>
          </a:p>
          <a:p>
            <a:r>
              <a:rPr lang="pl-PL" dirty="0">
                <a:latin typeface="+mj-lt"/>
              </a:rPr>
              <a:t>poznajesz inną kulturę, nowe miejsca.</a:t>
            </a:r>
          </a:p>
          <a:p>
            <a:pPr marL="109728" indent="0">
              <a:buNone/>
            </a:pPr>
            <a:endParaRPr lang="pl-PL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79"/>
            <a:ext cx="1670494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36414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22501"/>
            <a:ext cx="8229600" cy="1266339"/>
          </a:xfrm>
        </p:spPr>
        <p:txBody>
          <a:bodyPr/>
          <a:lstStyle/>
          <a:p>
            <a:r>
              <a:rPr lang="pl-PL" b="1" dirty="0"/>
              <a:t>                   </a:t>
            </a:r>
            <a:r>
              <a:rPr lang="pl-PL" sz="4800" b="1" dirty="0"/>
              <a:t>Przydatne linki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295893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8" name="Picture 8" descr="C:\Users\Olga\AppData\Local\Microsoft\Windows\INetCache\IE\NUYI3E9F\information-1015297_64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8827"/>
            <a:ext cx="194421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4512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692696"/>
            <a:ext cx="8382000" cy="1224136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Kontakt z wydziałowym Biurem Erasmus+</a:t>
            </a:r>
            <a:br>
              <a:rPr lang="pl-PL" sz="3600" b="1" dirty="0"/>
            </a:br>
            <a:r>
              <a:rPr lang="pl-PL" sz="3100" b="1" dirty="0"/>
              <a:t>http://erazmgeo.home.amu.edu.pl/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>
                <a:latin typeface="+mj-lt"/>
              </a:rPr>
              <a:t>Koordynator Erasmus+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sz="2400" dirty="0">
                <a:latin typeface="+mj-lt"/>
              </a:rPr>
              <a:t>Administrator Erasmus+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latin typeface="+mj-lt"/>
              </a:rPr>
              <a:t>mgr Joanna Siwiec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tel. (61) 829 61 23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erazmgeo@amu.edu.pl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pokój 010 C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dyżur: wtorki, czwartki godz. 10.00 -15.00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2400" b="1" dirty="0">
                <a:latin typeface="+mj-lt"/>
              </a:rPr>
              <a:t>mgr Olga </a:t>
            </a:r>
            <a:r>
              <a:rPr lang="pl-PL" sz="2400" b="1" dirty="0" err="1">
                <a:latin typeface="+mj-lt"/>
              </a:rPr>
              <a:t>Szałata</a:t>
            </a:r>
            <a:r>
              <a:rPr lang="pl-PL" sz="2400" b="1" dirty="0">
                <a:latin typeface="+mj-lt"/>
              </a:rPr>
              <a:t>-Żukow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tel. (61) 829 61 17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oszalata@amu.edu.pl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Biuro Obsługi Studenta, pokój 009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332228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8678154" cy="26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75656" y="206084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30660871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1152128"/>
          </a:xfrm>
        </p:spPr>
        <p:txBody>
          <a:bodyPr/>
          <a:lstStyle/>
          <a:p>
            <a:pPr algn="ctr"/>
            <a:r>
              <a:rPr lang="pl-PL" sz="5400" b="1" u="sng" dirty="0"/>
              <a:t>Kapitał</a:t>
            </a:r>
            <a:r>
              <a:rPr lang="pl-PL" b="1" u="sng" dirty="0"/>
              <a:t> </a:t>
            </a:r>
            <a:r>
              <a:rPr lang="pl-PL" sz="5400" b="1" u="sng" dirty="0"/>
              <a:t>mobilności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560" y="3717032"/>
            <a:ext cx="3884240" cy="3058355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+mj-lt"/>
              </a:rPr>
              <a:t>12 miesięcy na studiach I stopnia      (studia licencjackie </a:t>
            </a:r>
          </a:p>
          <a:p>
            <a:pPr marL="109728" indent="0">
              <a:buNone/>
            </a:pPr>
            <a:r>
              <a:rPr lang="pl-PL" sz="2800" dirty="0">
                <a:latin typeface="+mj-lt"/>
              </a:rPr>
              <a:t>   i inżynierskie)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6016" y="3717032"/>
            <a:ext cx="3888432" cy="3023329"/>
          </a:xfrm>
        </p:spPr>
        <p:txBody>
          <a:bodyPr/>
          <a:lstStyle/>
          <a:p>
            <a:r>
              <a:rPr lang="pl-PL" sz="2800" dirty="0">
                <a:latin typeface="+mj-lt"/>
              </a:rPr>
              <a:t>12  miesięcy na studiach II stopnia (studia magisterskie</a:t>
            </a:r>
            <a:r>
              <a:rPr lang="pl-PL" dirty="0"/>
              <a:t>)</a:t>
            </a:r>
          </a:p>
        </p:txBody>
      </p:sp>
      <p:sp>
        <p:nvSpPr>
          <p:cNvPr id="8" name="Strzałka w dół 7"/>
          <p:cNvSpPr/>
          <p:nvPr/>
        </p:nvSpPr>
        <p:spPr>
          <a:xfrm>
            <a:off x="2195736" y="2132856"/>
            <a:ext cx="576064" cy="125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012160" y="2194718"/>
            <a:ext cx="576064" cy="125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5571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864096"/>
          </a:xfrm>
        </p:spPr>
        <p:txBody>
          <a:bodyPr>
            <a:normAutofit/>
          </a:bodyPr>
          <a:lstStyle/>
          <a:p>
            <a:r>
              <a:rPr lang="pl-PL" sz="3600" b="1" dirty="0"/>
              <a:t>Rekrutacja </a:t>
            </a:r>
            <a:r>
              <a:rPr lang="pl-PL" sz="3600" b="1" dirty="0" err="1"/>
              <a:t>WNGiG</a:t>
            </a:r>
            <a:r>
              <a:rPr lang="pl-PL" sz="3600" b="1" dirty="0"/>
              <a:t> 2022/23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715041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79" y="548680"/>
            <a:ext cx="2545302" cy="132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2268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834371"/>
            <a:ext cx="8229600" cy="1066800"/>
          </a:xfr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pl-PL" b="1" dirty="0"/>
              <a:t>              </a:t>
            </a:r>
            <a:r>
              <a:rPr lang="pl-PL" sz="4200" b="1" dirty="0"/>
              <a:t>Podstawowe kryteria: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</a:t>
            </a:r>
            <a:r>
              <a:rPr lang="pl-PL" dirty="0">
                <a:latin typeface="+mj-lt"/>
              </a:rPr>
              <a:t>średnia ocen liczona jak do Stypendium Rektora (nie niższa niż 3,00)</a:t>
            </a:r>
          </a:p>
          <a:p>
            <a:pPr marL="109728" indent="0">
              <a:buNone/>
            </a:pPr>
            <a:endParaRPr lang="pl-PL" sz="11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+mj-lt"/>
              </a:rPr>
              <a:t> znajomość języka obcego (lub języków obcych), w którym prowadzone są zajęcia na uczelni goszczącej</a:t>
            </a:r>
          </a:p>
          <a:p>
            <a:pPr marL="109728" indent="0">
              <a:buNone/>
            </a:pPr>
            <a:endParaRPr lang="pl-PL" sz="11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+mj-lt"/>
              </a:rPr>
              <a:t>aktywność w życiu naukowym, kulturalnym       i sportowym uczelni</a:t>
            </a:r>
          </a:p>
          <a:p>
            <a:pPr marL="109728" indent="0">
              <a:buNone/>
            </a:pPr>
            <a:endParaRPr lang="pl-PL" sz="11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+mj-lt"/>
              </a:rPr>
              <a:t>motywacje związane z badaniami naukowymi    i inne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sz="24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021" y="813117"/>
            <a:ext cx="1512169" cy="113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9717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1517104"/>
          </a:xfrm>
        </p:spPr>
        <p:txBody>
          <a:bodyPr>
            <a:normAutofit/>
          </a:bodyPr>
          <a:lstStyle/>
          <a:p>
            <a:r>
              <a:rPr lang="pl-PL" b="1" dirty="0"/>
              <a:t>Czym kierować się przy wyborze uczelni zagranicznej?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063935"/>
              </p:ext>
            </p:extLst>
          </p:nvPr>
        </p:nvGraphicFramePr>
        <p:xfrm>
          <a:off x="518864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6416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/>
          <a:lstStyle/>
          <a:p>
            <a:r>
              <a:rPr lang="pl-PL" b="1" dirty="0"/>
              <a:t>Ogłoszenie wyników i co dalej?</a:t>
            </a: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102120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3469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Stypendium Erasmus+ na UAM </a:t>
            </a:r>
            <a:br>
              <a:rPr lang="pl-PL" b="1" dirty="0"/>
            </a:br>
            <a:r>
              <a:rPr lang="pl-PL" sz="2700" dirty="0"/>
              <a:t>(stawki na rok </a:t>
            </a:r>
            <a:r>
              <a:rPr lang="pl-PL" sz="2700" dirty="0" err="1"/>
              <a:t>ak</a:t>
            </a:r>
            <a:r>
              <a:rPr lang="pl-PL" sz="2700" dirty="0"/>
              <a:t>. 2021/22_STUDIA)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228827"/>
              </p:ext>
            </p:extLst>
          </p:nvPr>
        </p:nvGraphicFramePr>
        <p:xfrm>
          <a:off x="467544" y="2060848"/>
          <a:ext cx="8301608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5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529">
                <a:tc>
                  <a:txBody>
                    <a:bodyPr/>
                    <a:lstStyle/>
                    <a:p>
                      <a:pPr algn="ctr"/>
                      <a:r>
                        <a:rPr kumimoji="0" lang="pl-PL" sz="2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Kraje należące do danej grupy: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Wysokość stypendium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Dania, Finlandia, Irlandia, Islandia, Lichtenstein, Luksemburg, Norwegia,  Szwecja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algn="ctr"/>
                      <a:r>
                        <a:rPr kumimoji="0" lang="pl-PL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520 (€/m-c)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288">
                <a:tc>
                  <a:txBody>
                    <a:bodyPr/>
                    <a:lstStyle/>
                    <a:p>
                      <a:r>
                        <a:rPr kumimoji="0"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Austria, Belgia,  Cypr,  Francja, Grecja, Hiszpania, Niderlandy, Malta, Niemcy, Portugalia, Włochy</a:t>
                      </a:r>
                      <a:endParaRPr lang="pl-PL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pl-PL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l-PL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 (€/m-c)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013">
                <a:tc>
                  <a:txBody>
                    <a:bodyPr/>
                    <a:lstStyle/>
                    <a:p>
                      <a:r>
                        <a:rPr kumimoji="0"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Bułgaria, Chorwacja, Czechy, Estonia, Macedonia</a:t>
                      </a:r>
                      <a:r>
                        <a:rPr kumimoji="0" lang="pl-PL" sz="180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Północna, Litwa, Łotwa, Rumunia, Słowacja, Serbia, Słowenia, Turcja, Węgry</a:t>
                      </a:r>
                      <a:endParaRPr lang="pl-PL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pl-PL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l-PL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450 (€/m-c)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1512168" cy="14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2365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620288"/>
              </p:ext>
            </p:extLst>
          </p:nvPr>
        </p:nvGraphicFramePr>
        <p:xfrm>
          <a:off x="395536" y="1844824"/>
          <a:ext cx="8496944" cy="461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 flipH="1">
            <a:off x="323528" y="90872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Stypendium Erasmus wypłacane </a:t>
            </a:r>
          </a:p>
          <a:p>
            <a:r>
              <a:rPr lang="pl-PL" sz="3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jest w II transzach:</a:t>
            </a:r>
          </a:p>
        </p:txBody>
      </p:sp>
    </p:spTree>
    <p:extLst>
      <p:ext uri="{BB962C8B-B14F-4D97-AF65-F5344CB8AC3E}">
        <p14:creationId xmlns:p14="http://schemas.microsoft.com/office/powerpoint/2010/main" val="308137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355160" cy="1080120"/>
          </a:xfrm>
        </p:spPr>
        <p:txBody>
          <a:bodyPr>
            <a:normAutofit/>
          </a:bodyPr>
          <a:lstStyle/>
          <a:p>
            <a:r>
              <a:rPr lang="pl-PL" sz="3200" b="1" dirty="0"/>
              <a:t>Dopłata do wsparcia indywidualnego</a:t>
            </a:r>
            <a:br>
              <a:rPr lang="pl-PL" sz="3200" b="1" dirty="0"/>
            </a:br>
            <a:r>
              <a:rPr lang="pl-PL" sz="3200" b="1" dirty="0"/>
              <a:t>250 EURO miesięcznie</a:t>
            </a:r>
            <a:endParaRPr lang="pl-PL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4163328"/>
              </p:ext>
            </p:extLst>
          </p:nvPr>
        </p:nvGraphicFramePr>
        <p:xfrm>
          <a:off x="683568" y="2132856"/>
          <a:ext cx="79208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2" name="Picture 8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19390" cy="82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26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652</TotalTime>
  <Words>684</Words>
  <Application>Microsoft Office PowerPoint</Application>
  <PresentationFormat>Pokaz na ekranie (4:3)</PresentationFormat>
  <Paragraphs>111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Wielkomiejski</vt:lpstr>
      <vt:lpstr>Erasmus+ 2022/2023</vt:lpstr>
      <vt:lpstr>Kapitał mobilności </vt:lpstr>
      <vt:lpstr>Rekrutacja WNGiG 2022/23</vt:lpstr>
      <vt:lpstr>              Podstawowe kryteria: </vt:lpstr>
      <vt:lpstr>Czym kierować się przy wyborze uczelni zagranicznej?</vt:lpstr>
      <vt:lpstr>Ogłoszenie wyników i co dalej?</vt:lpstr>
      <vt:lpstr>Stypendium Erasmus+ na UAM  (stawki na rok ak. 2021/22_STUDIA)</vt:lpstr>
      <vt:lpstr>Prezentacja programu PowerPoint</vt:lpstr>
      <vt:lpstr>Dopłata do wsparcia indywidualnego 250 EURO miesięcznie</vt:lpstr>
      <vt:lpstr>     Green travel</vt:lpstr>
      <vt:lpstr>OLS- pomoc w podniesieniu kompetencji językowych studentów programu Erasmus+ → więcej informacji na stronie erasmus.amu.edu.pl </vt:lpstr>
      <vt:lpstr>Zdrowie i bezpieczeństwo</vt:lpstr>
      <vt:lpstr>                                               </vt:lpstr>
      <vt:lpstr>ESN- blog Erasmus </vt:lpstr>
      <vt:lpstr>Co zyskujesz biorąc udział                 w programie Erasmus+ ?</vt:lpstr>
      <vt:lpstr>                   Przydatne linki</vt:lpstr>
      <vt:lpstr>Kontakt z wydziałowym Biurem Erasmus+ http://erazmgeo.home.amu.edu.pl/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Erasmus+ 2021/2022</dc:title>
  <dc:creator>Olga</dc:creator>
  <cp:lastModifiedBy>Joanna Siwiec</cp:lastModifiedBy>
  <cp:revision>77</cp:revision>
  <dcterms:created xsi:type="dcterms:W3CDTF">2021-01-22T08:45:04Z</dcterms:created>
  <dcterms:modified xsi:type="dcterms:W3CDTF">2022-01-25T12:10:43Z</dcterms:modified>
</cp:coreProperties>
</file>